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61" r:id="rId4"/>
    <p:sldId id="262" r:id="rId5"/>
    <p:sldId id="265" r:id="rId6"/>
    <p:sldId id="264" r:id="rId7"/>
    <p:sldId id="258" r:id="rId8"/>
    <p:sldId id="268" r:id="rId9"/>
    <p:sldId id="267" r:id="rId10"/>
    <p:sldId id="269" r:id="rId11"/>
    <p:sldId id="259" r:id="rId12"/>
    <p:sldId id="270" r:id="rId13"/>
    <p:sldId id="272" r:id="rId14"/>
    <p:sldId id="273" r:id="rId15"/>
    <p:sldId id="274" r:id="rId16"/>
    <p:sldId id="271" r:id="rId17"/>
    <p:sldId id="275" r:id="rId18"/>
    <p:sldId id="260" r:id="rId19"/>
    <p:sldId id="276" r:id="rId20"/>
    <p:sldId id="278" r:id="rId21"/>
    <p:sldId id="279" r:id="rId22"/>
    <p:sldId id="280" r:id="rId23"/>
    <p:sldId id="281" r:id="rId24"/>
    <p:sldId id="282" r:id="rId25"/>
    <p:sldId id="283" r:id="rId26"/>
    <p:sldId id="284" r:id="rId27"/>
    <p:sldId id="266" r:id="rId28"/>
    <p:sldId id="2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458EE7-E79D-4CC5-83E8-A374C0F756B1}" v="1288" dt="2024-06-14T09:10:10.0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1" autoAdjust="0"/>
    <p:restoredTop sz="84726" autoAdjust="0"/>
  </p:normalViewPr>
  <p:slideViewPr>
    <p:cSldViewPr snapToGrid="0">
      <p:cViewPr varScale="1">
        <p:scale>
          <a:sx n="94" d="100"/>
          <a:sy n="94" d="100"/>
        </p:scale>
        <p:origin x="1170" y="84"/>
      </p:cViewPr>
      <p:guideLst/>
    </p:cSldViewPr>
  </p:slideViewPr>
  <p:notesTextViewPr>
    <p:cViewPr>
      <p:scale>
        <a:sx n="97" d="100"/>
        <a:sy n="97"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TE PALASH SUNIL" userId="f050f868-23e6-4074-a32e-2ab4eb875438" providerId="ADAL" clId="{39458EE7-E79D-4CC5-83E8-A374C0F756B1}"/>
    <pc:docChg chg="undo redo custSel addSld delSld modSld sldOrd">
      <pc:chgData name="SARATE PALASH SUNIL" userId="f050f868-23e6-4074-a32e-2ab4eb875438" providerId="ADAL" clId="{39458EE7-E79D-4CC5-83E8-A374C0F756B1}" dt="2024-06-14T09:22:24.684" v="5904" actId="20577"/>
      <pc:docMkLst>
        <pc:docMk/>
      </pc:docMkLst>
      <pc:sldChg chg="addSp modSp mod setBg addAnim modAnim setClrOvrMap">
        <pc:chgData name="SARATE PALASH SUNIL" userId="f050f868-23e6-4074-a32e-2ab4eb875438" providerId="ADAL" clId="{39458EE7-E79D-4CC5-83E8-A374C0F756B1}" dt="2024-05-02T06:38:23.579" v="1903" actId="207"/>
        <pc:sldMkLst>
          <pc:docMk/>
          <pc:sldMk cId="662208888" sldId="256"/>
        </pc:sldMkLst>
        <pc:spChg chg="mod ord">
          <ac:chgData name="SARATE PALASH SUNIL" userId="f050f868-23e6-4074-a32e-2ab4eb875438" providerId="ADAL" clId="{39458EE7-E79D-4CC5-83E8-A374C0F756B1}" dt="2024-05-02T06:38:23.579" v="1903" actId="207"/>
          <ac:spMkLst>
            <pc:docMk/>
            <pc:sldMk cId="662208888" sldId="256"/>
            <ac:spMk id="2" creationId="{EB54A7D8-E7A1-4029-2730-217BE6FDB8F4}"/>
          </ac:spMkLst>
        </pc:spChg>
        <pc:spChg chg="add mod">
          <ac:chgData name="SARATE PALASH SUNIL" userId="f050f868-23e6-4074-a32e-2ab4eb875438" providerId="ADAL" clId="{39458EE7-E79D-4CC5-83E8-A374C0F756B1}" dt="2024-05-02T06:26:12.819" v="1890" actId="114"/>
          <ac:spMkLst>
            <pc:docMk/>
            <pc:sldMk cId="662208888" sldId="256"/>
            <ac:spMk id="6" creationId="{728303AD-8E1A-0E6D-C794-D5F9855ABCC7}"/>
          </ac:spMkLst>
        </pc:spChg>
        <pc:spChg chg="add">
          <ac:chgData name="SARATE PALASH SUNIL" userId="f050f868-23e6-4074-a32e-2ab4eb875438" providerId="ADAL" clId="{39458EE7-E79D-4CC5-83E8-A374C0F756B1}" dt="2024-05-02T06:21:22.094" v="1706" actId="26606"/>
          <ac:spMkLst>
            <pc:docMk/>
            <pc:sldMk cId="662208888" sldId="256"/>
            <ac:spMk id="10" creationId="{71B2258F-86CA-4D4D-8270-BC05FCDEBFB3}"/>
          </ac:spMkLst>
        </pc:spChg>
        <pc:picChg chg="add mod modCrop">
          <ac:chgData name="SARATE PALASH SUNIL" userId="f050f868-23e6-4074-a32e-2ab4eb875438" providerId="ADAL" clId="{39458EE7-E79D-4CC5-83E8-A374C0F756B1}" dt="2024-05-02T06:23:06.354" v="1842" actId="29295"/>
          <ac:picMkLst>
            <pc:docMk/>
            <pc:sldMk cId="662208888" sldId="256"/>
            <ac:picMk id="5" creationId="{82F34083-1CAA-4B26-A8AF-3C6CB850AC8F}"/>
          </ac:picMkLst>
        </pc:picChg>
      </pc:sldChg>
      <pc:sldChg chg="delSp modSp mod modShow">
        <pc:chgData name="SARATE PALASH SUNIL" userId="f050f868-23e6-4074-a32e-2ab4eb875438" providerId="ADAL" clId="{39458EE7-E79D-4CC5-83E8-A374C0F756B1}" dt="2024-05-05T13:52:16.291" v="2920" actId="122"/>
        <pc:sldMkLst>
          <pc:docMk/>
          <pc:sldMk cId="1255181608" sldId="259"/>
        </pc:sldMkLst>
        <pc:spChg chg="mod">
          <ac:chgData name="SARATE PALASH SUNIL" userId="f050f868-23e6-4074-a32e-2ab4eb875438" providerId="ADAL" clId="{39458EE7-E79D-4CC5-83E8-A374C0F756B1}" dt="2024-05-05T13:52:16.291" v="2920" actId="122"/>
          <ac:spMkLst>
            <pc:docMk/>
            <pc:sldMk cId="1255181608" sldId="259"/>
            <ac:spMk id="2" creationId="{1F73CA05-8B8F-D437-22CA-1A4CFF20CC62}"/>
          </ac:spMkLst>
        </pc:spChg>
        <pc:spChg chg="del">
          <ac:chgData name="SARATE PALASH SUNIL" userId="f050f868-23e6-4074-a32e-2ab4eb875438" providerId="ADAL" clId="{39458EE7-E79D-4CC5-83E8-A374C0F756B1}" dt="2024-05-05T12:00:06.684" v="1933" actId="478"/>
          <ac:spMkLst>
            <pc:docMk/>
            <pc:sldMk cId="1255181608" sldId="259"/>
            <ac:spMk id="3" creationId="{050A94FA-627C-D6A0-052C-EA3F88F41F9B}"/>
          </ac:spMkLst>
        </pc:spChg>
      </pc:sldChg>
      <pc:sldChg chg="delSp modSp mod">
        <pc:chgData name="SARATE PALASH SUNIL" userId="f050f868-23e6-4074-a32e-2ab4eb875438" providerId="ADAL" clId="{39458EE7-E79D-4CC5-83E8-A374C0F756B1}" dt="2024-05-07T09:28:47.553" v="3710" actId="478"/>
        <pc:sldMkLst>
          <pc:docMk/>
          <pc:sldMk cId="1515017432" sldId="260"/>
        </pc:sldMkLst>
        <pc:spChg chg="mod">
          <ac:chgData name="SARATE PALASH SUNIL" userId="f050f868-23e6-4074-a32e-2ab4eb875438" providerId="ADAL" clId="{39458EE7-E79D-4CC5-83E8-A374C0F756B1}" dt="2024-05-05T11:58:14.724" v="1932" actId="14100"/>
          <ac:spMkLst>
            <pc:docMk/>
            <pc:sldMk cId="1515017432" sldId="260"/>
            <ac:spMk id="2" creationId="{94C602F9-4478-D84F-9730-DB529B6D0356}"/>
          </ac:spMkLst>
        </pc:spChg>
        <pc:spChg chg="del">
          <ac:chgData name="SARATE PALASH SUNIL" userId="f050f868-23e6-4074-a32e-2ab4eb875438" providerId="ADAL" clId="{39458EE7-E79D-4CC5-83E8-A374C0F756B1}" dt="2024-05-07T09:28:47.553" v="3710" actId="478"/>
          <ac:spMkLst>
            <pc:docMk/>
            <pc:sldMk cId="1515017432" sldId="260"/>
            <ac:spMk id="3" creationId="{5EDC290B-E8F2-213D-28B5-9BB3D7F4E5DE}"/>
          </ac:spMkLst>
        </pc:spChg>
      </pc:sldChg>
      <pc:sldChg chg="modNotesTx">
        <pc:chgData name="SARATE PALASH SUNIL" userId="f050f868-23e6-4074-a32e-2ab4eb875438" providerId="ADAL" clId="{39458EE7-E79D-4CC5-83E8-A374C0F756B1}" dt="2024-05-02T06:27:24.271" v="1894" actId="20577"/>
        <pc:sldMkLst>
          <pc:docMk/>
          <pc:sldMk cId="3483940130" sldId="262"/>
        </pc:sldMkLst>
      </pc:sldChg>
      <pc:sldChg chg="modSp mod">
        <pc:chgData name="SARATE PALASH SUNIL" userId="f050f868-23e6-4074-a32e-2ab4eb875438" providerId="ADAL" clId="{39458EE7-E79D-4CC5-83E8-A374C0F756B1}" dt="2024-05-07T09:48:01.747" v="3713" actId="27636"/>
        <pc:sldMkLst>
          <pc:docMk/>
          <pc:sldMk cId="810751378" sldId="263"/>
        </pc:sldMkLst>
        <pc:spChg chg="mod">
          <ac:chgData name="SARATE PALASH SUNIL" userId="f050f868-23e6-4074-a32e-2ab4eb875438" providerId="ADAL" clId="{39458EE7-E79D-4CC5-83E8-A374C0F756B1}" dt="2024-05-07T09:48:01.747" v="3713" actId="27636"/>
          <ac:spMkLst>
            <pc:docMk/>
            <pc:sldMk cId="810751378" sldId="263"/>
            <ac:spMk id="3" creationId="{EBD3A0D2-C93F-AC1D-10A8-CA34747ECB6D}"/>
          </ac:spMkLst>
        </pc:spChg>
      </pc:sldChg>
      <pc:sldChg chg="addSp delSp modSp mod">
        <pc:chgData name="SARATE PALASH SUNIL" userId="f050f868-23e6-4074-a32e-2ab4eb875438" providerId="ADAL" clId="{39458EE7-E79D-4CC5-83E8-A374C0F756B1}" dt="2024-05-05T12:18:55.427" v="2151" actId="20577"/>
        <pc:sldMkLst>
          <pc:docMk/>
          <pc:sldMk cId="2180995385" sldId="266"/>
        </pc:sldMkLst>
        <pc:spChg chg="add del">
          <ac:chgData name="SARATE PALASH SUNIL" userId="f050f868-23e6-4074-a32e-2ab4eb875438" providerId="ADAL" clId="{39458EE7-E79D-4CC5-83E8-A374C0F756B1}" dt="2024-05-05T12:03:39.174" v="1995" actId="478"/>
          <ac:spMkLst>
            <pc:docMk/>
            <pc:sldMk cId="2180995385" sldId="266"/>
            <ac:spMk id="2" creationId="{4A1BC20A-9FAF-BCED-6C7A-6EFF43B8F9BB}"/>
          </ac:spMkLst>
        </pc:spChg>
        <pc:spChg chg="add mod">
          <ac:chgData name="SARATE PALASH SUNIL" userId="f050f868-23e6-4074-a32e-2ab4eb875438" providerId="ADAL" clId="{39458EE7-E79D-4CC5-83E8-A374C0F756B1}" dt="2024-05-05T12:03:56.821" v="1999"/>
          <ac:spMkLst>
            <pc:docMk/>
            <pc:sldMk cId="2180995385" sldId="266"/>
            <ac:spMk id="3" creationId="{9345195D-72A1-2011-3C75-89CC38BFD197}"/>
          </ac:spMkLst>
        </pc:spChg>
        <pc:spChg chg="add mod">
          <ac:chgData name="SARATE PALASH SUNIL" userId="f050f868-23e6-4074-a32e-2ab4eb875438" providerId="ADAL" clId="{39458EE7-E79D-4CC5-83E8-A374C0F756B1}" dt="2024-05-05T12:03:56.366" v="1998"/>
          <ac:spMkLst>
            <pc:docMk/>
            <pc:sldMk cId="2180995385" sldId="266"/>
            <ac:spMk id="4" creationId="{40A59038-0635-3623-39D8-6389B8F7603C}"/>
          </ac:spMkLst>
        </pc:spChg>
        <pc:spChg chg="add">
          <ac:chgData name="SARATE PALASH SUNIL" userId="f050f868-23e6-4074-a32e-2ab4eb875438" providerId="ADAL" clId="{39458EE7-E79D-4CC5-83E8-A374C0F756B1}" dt="2024-05-05T12:05:17.353" v="2043"/>
          <ac:spMkLst>
            <pc:docMk/>
            <pc:sldMk cId="2180995385" sldId="266"/>
            <ac:spMk id="5" creationId="{592D205F-128A-48C4-DC91-127610940512}"/>
          </ac:spMkLst>
        </pc:spChg>
        <pc:spChg chg="add del mod">
          <ac:chgData name="SARATE PALASH SUNIL" userId="f050f868-23e6-4074-a32e-2ab4eb875438" providerId="ADAL" clId="{39458EE7-E79D-4CC5-83E8-A374C0F756B1}" dt="2024-05-05T12:18:55.427" v="2151" actId="20577"/>
          <ac:spMkLst>
            <pc:docMk/>
            <pc:sldMk cId="2180995385" sldId="266"/>
            <ac:spMk id="6" creationId="{1A7ACA9A-F2AD-9E7A-7349-C97F3478691F}"/>
          </ac:spMkLst>
        </pc:spChg>
        <pc:spChg chg="add mod">
          <ac:chgData name="SARATE PALASH SUNIL" userId="f050f868-23e6-4074-a32e-2ab4eb875438" providerId="ADAL" clId="{39458EE7-E79D-4CC5-83E8-A374C0F756B1}" dt="2024-05-02T06:06:23.939" v="1046" actId="767"/>
          <ac:spMkLst>
            <pc:docMk/>
            <pc:sldMk cId="2180995385" sldId="266"/>
            <ac:spMk id="7" creationId="{EA69CF99-1F32-CAD8-D515-19C0F7B2A41A}"/>
          </ac:spMkLst>
        </pc:spChg>
        <pc:spChg chg="add mod">
          <ac:chgData name="SARATE PALASH SUNIL" userId="f050f868-23e6-4074-a32e-2ab4eb875438" providerId="ADAL" clId="{39458EE7-E79D-4CC5-83E8-A374C0F756B1}" dt="2024-05-05T12:12:16.699" v="2115" actId="27636"/>
          <ac:spMkLst>
            <pc:docMk/>
            <pc:sldMk cId="2180995385" sldId="266"/>
            <ac:spMk id="8" creationId="{C452292C-7699-255F-AAFE-2CE7866C99C5}"/>
          </ac:spMkLst>
        </pc:spChg>
        <pc:picChg chg="mod">
          <ac:chgData name="SARATE PALASH SUNIL" userId="f050f868-23e6-4074-a32e-2ab4eb875438" providerId="ADAL" clId="{39458EE7-E79D-4CC5-83E8-A374C0F756B1}" dt="2024-05-05T12:02:32.711" v="1985" actId="14100"/>
          <ac:picMkLst>
            <pc:docMk/>
            <pc:sldMk cId="2180995385" sldId="266"/>
            <ac:picMk id="1028" creationId="{8E9E360E-0CFA-5BFB-0FAF-96DDB535232D}"/>
          </ac:picMkLst>
        </pc:picChg>
      </pc:sldChg>
      <pc:sldChg chg="addSp modSp mod modNotesTx">
        <pc:chgData name="SARATE PALASH SUNIL" userId="f050f868-23e6-4074-a32e-2ab4eb875438" providerId="ADAL" clId="{39458EE7-E79D-4CC5-83E8-A374C0F756B1}" dt="2024-05-02T06:06:56.420" v="1059" actId="14100"/>
        <pc:sldMkLst>
          <pc:docMk/>
          <pc:sldMk cId="1667623026" sldId="267"/>
        </pc:sldMkLst>
        <pc:spChg chg="mod">
          <ac:chgData name="SARATE PALASH SUNIL" userId="f050f868-23e6-4074-a32e-2ab4eb875438" providerId="ADAL" clId="{39458EE7-E79D-4CC5-83E8-A374C0F756B1}" dt="2024-05-02T06:06:56.420" v="1059" actId="14100"/>
          <ac:spMkLst>
            <pc:docMk/>
            <pc:sldMk cId="1667623026" sldId="267"/>
            <ac:spMk id="5" creationId="{3ED1D5B7-D656-827B-4F02-6B346AF6F495}"/>
          </ac:spMkLst>
        </pc:spChg>
        <pc:spChg chg="add mod">
          <ac:chgData name="SARATE PALASH SUNIL" userId="f050f868-23e6-4074-a32e-2ab4eb875438" providerId="ADAL" clId="{39458EE7-E79D-4CC5-83E8-A374C0F756B1}" dt="2024-05-02T05:45:54.289" v="67" actId="27636"/>
          <ac:spMkLst>
            <pc:docMk/>
            <pc:sldMk cId="1667623026" sldId="267"/>
            <ac:spMk id="8" creationId="{63686491-FF51-D173-F7A0-B8B4C4813F63}"/>
          </ac:spMkLst>
        </pc:spChg>
      </pc:sldChg>
      <pc:sldChg chg="addSp modSp mod">
        <pc:chgData name="SARATE PALASH SUNIL" userId="f050f868-23e6-4074-a32e-2ab4eb875438" providerId="ADAL" clId="{39458EE7-E79D-4CC5-83E8-A374C0F756B1}" dt="2024-05-02T11:15:05.096" v="1919" actId="20577"/>
        <pc:sldMkLst>
          <pc:docMk/>
          <pc:sldMk cId="2293171132" sldId="268"/>
        </pc:sldMkLst>
        <pc:spChg chg="mod">
          <ac:chgData name="SARATE PALASH SUNIL" userId="f050f868-23e6-4074-a32e-2ab4eb875438" providerId="ADAL" clId="{39458EE7-E79D-4CC5-83E8-A374C0F756B1}" dt="2024-05-02T11:15:05.096" v="1919" actId="20577"/>
          <ac:spMkLst>
            <pc:docMk/>
            <pc:sldMk cId="2293171132" sldId="268"/>
            <ac:spMk id="9" creationId="{67998B1B-B856-8DC6-91F1-59414E29209E}"/>
          </ac:spMkLst>
        </pc:spChg>
        <pc:spChg chg="add mod">
          <ac:chgData name="SARATE PALASH SUNIL" userId="f050f868-23e6-4074-a32e-2ab4eb875438" providerId="ADAL" clId="{39458EE7-E79D-4CC5-83E8-A374C0F756B1}" dt="2024-05-02T05:44:52.217" v="57" actId="1076"/>
          <ac:spMkLst>
            <pc:docMk/>
            <pc:sldMk cId="2293171132" sldId="268"/>
            <ac:spMk id="10" creationId="{0311F403-E940-2BF3-F434-3FC52359D73E}"/>
          </ac:spMkLst>
        </pc:spChg>
      </pc:sldChg>
      <pc:sldChg chg="addSp modSp new mod">
        <pc:chgData name="SARATE PALASH SUNIL" userId="f050f868-23e6-4074-a32e-2ab4eb875438" providerId="ADAL" clId="{39458EE7-E79D-4CC5-83E8-A374C0F756B1}" dt="2024-05-02T06:19:42.768" v="1701" actId="14100"/>
        <pc:sldMkLst>
          <pc:docMk/>
          <pc:sldMk cId="2710106142" sldId="269"/>
        </pc:sldMkLst>
        <pc:spChg chg="mod">
          <ac:chgData name="SARATE PALASH SUNIL" userId="f050f868-23e6-4074-a32e-2ab4eb875438" providerId="ADAL" clId="{39458EE7-E79D-4CC5-83E8-A374C0F756B1}" dt="2024-05-02T06:19:26.609" v="1697" actId="20577"/>
          <ac:spMkLst>
            <pc:docMk/>
            <pc:sldMk cId="2710106142" sldId="269"/>
            <ac:spMk id="2" creationId="{FF0B366A-B435-AF4D-3CDF-8DE4516B65F5}"/>
          </ac:spMkLst>
        </pc:spChg>
        <pc:spChg chg="mod">
          <ac:chgData name="SARATE PALASH SUNIL" userId="f050f868-23e6-4074-a32e-2ab4eb875438" providerId="ADAL" clId="{39458EE7-E79D-4CC5-83E8-A374C0F756B1}" dt="2024-05-02T06:13:58.350" v="1305" actId="14100"/>
          <ac:spMkLst>
            <pc:docMk/>
            <pc:sldMk cId="2710106142" sldId="269"/>
            <ac:spMk id="3" creationId="{796BEE10-5381-A557-01A4-A4708DDDF29C}"/>
          </ac:spMkLst>
        </pc:spChg>
        <pc:spChg chg="add mod">
          <ac:chgData name="SARATE PALASH SUNIL" userId="f050f868-23e6-4074-a32e-2ab4eb875438" providerId="ADAL" clId="{39458EE7-E79D-4CC5-83E8-A374C0F756B1}" dt="2024-05-02T06:19:30.749" v="1699" actId="1076"/>
          <ac:spMkLst>
            <pc:docMk/>
            <pc:sldMk cId="2710106142" sldId="269"/>
            <ac:spMk id="4" creationId="{C5FD90C6-8F7E-2783-58C5-CCBDE950038D}"/>
          </ac:spMkLst>
        </pc:spChg>
        <pc:spChg chg="add mod">
          <ac:chgData name="SARATE PALASH SUNIL" userId="f050f868-23e6-4074-a32e-2ab4eb875438" providerId="ADAL" clId="{39458EE7-E79D-4CC5-83E8-A374C0F756B1}" dt="2024-05-02T06:19:42.768" v="1701" actId="14100"/>
          <ac:spMkLst>
            <pc:docMk/>
            <pc:sldMk cId="2710106142" sldId="269"/>
            <ac:spMk id="5" creationId="{109CB467-C5A1-57FF-52CC-06A927E97C68}"/>
          </ac:spMkLst>
        </pc:spChg>
      </pc:sldChg>
      <pc:sldChg chg="new del">
        <pc:chgData name="SARATE PALASH SUNIL" userId="f050f868-23e6-4074-a32e-2ab4eb875438" providerId="ADAL" clId="{39458EE7-E79D-4CC5-83E8-A374C0F756B1}" dt="2024-05-03T10:22:39.267" v="1923" actId="2696"/>
        <pc:sldMkLst>
          <pc:docMk/>
          <pc:sldMk cId="2127252145" sldId="270"/>
        </pc:sldMkLst>
      </pc:sldChg>
      <pc:sldChg chg="addSp delSp modSp add mod modNotesTx">
        <pc:chgData name="SARATE PALASH SUNIL" userId="f050f868-23e6-4074-a32e-2ab4eb875438" providerId="ADAL" clId="{39458EE7-E79D-4CC5-83E8-A374C0F756B1}" dt="2024-05-06T08:59:05.656" v="3057" actId="20577"/>
        <pc:sldMkLst>
          <pc:docMk/>
          <pc:sldMk cId="3662807363" sldId="270"/>
        </pc:sldMkLst>
        <pc:spChg chg="mod">
          <ac:chgData name="SARATE PALASH SUNIL" userId="f050f868-23e6-4074-a32e-2ab4eb875438" providerId="ADAL" clId="{39458EE7-E79D-4CC5-83E8-A374C0F756B1}" dt="2024-05-05T12:26:21.594" v="2193" actId="207"/>
          <ac:spMkLst>
            <pc:docMk/>
            <pc:sldMk cId="3662807363" sldId="270"/>
            <ac:spMk id="2" creationId="{1F73CA05-8B8F-D437-22CA-1A4CFF20CC62}"/>
          </ac:spMkLst>
        </pc:spChg>
        <pc:spChg chg="add del mod">
          <ac:chgData name="SARATE PALASH SUNIL" userId="f050f868-23e6-4074-a32e-2ab4eb875438" providerId="ADAL" clId="{39458EE7-E79D-4CC5-83E8-A374C0F756B1}" dt="2024-05-05T12:20:24.841" v="2157"/>
          <ac:spMkLst>
            <pc:docMk/>
            <pc:sldMk cId="3662807363" sldId="270"/>
            <ac:spMk id="3" creationId="{8605760D-6EFA-8AF2-6DC4-65831DD6FCAF}"/>
          </ac:spMkLst>
        </pc:spChg>
        <pc:spChg chg="add del mod">
          <ac:chgData name="SARATE PALASH SUNIL" userId="f050f868-23e6-4074-a32e-2ab4eb875438" providerId="ADAL" clId="{39458EE7-E79D-4CC5-83E8-A374C0F756B1}" dt="2024-05-05T12:20:40.029" v="2163" actId="21"/>
          <ac:spMkLst>
            <pc:docMk/>
            <pc:sldMk cId="3662807363" sldId="270"/>
            <ac:spMk id="5" creationId="{536B92D2-38B3-DC4C-0EA0-9B7D06F7D33F}"/>
          </ac:spMkLst>
        </pc:spChg>
        <pc:spChg chg="add del mod">
          <ac:chgData name="SARATE PALASH SUNIL" userId="f050f868-23e6-4074-a32e-2ab4eb875438" providerId="ADAL" clId="{39458EE7-E79D-4CC5-83E8-A374C0F756B1}" dt="2024-05-05T12:20:55.317" v="2168"/>
          <ac:spMkLst>
            <pc:docMk/>
            <pc:sldMk cId="3662807363" sldId="270"/>
            <ac:spMk id="6" creationId="{536B92D2-38B3-DC4C-0EA0-9B7D06F7D33F}"/>
          </ac:spMkLst>
        </pc:spChg>
        <pc:spChg chg="add del">
          <ac:chgData name="SARATE PALASH SUNIL" userId="f050f868-23e6-4074-a32e-2ab4eb875438" providerId="ADAL" clId="{39458EE7-E79D-4CC5-83E8-A374C0F756B1}" dt="2024-05-05T12:24:19.449" v="2184" actId="478"/>
          <ac:spMkLst>
            <pc:docMk/>
            <pc:sldMk cId="3662807363" sldId="270"/>
            <ac:spMk id="10" creationId="{588F8909-0A37-047C-1203-ED41ECFB564F}"/>
          </ac:spMkLst>
        </pc:spChg>
        <pc:picChg chg="add mod">
          <ac:chgData name="SARATE PALASH SUNIL" userId="f050f868-23e6-4074-a32e-2ab4eb875438" providerId="ADAL" clId="{39458EE7-E79D-4CC5-83E8-A374C0F756B1}" dt="2024-05-06T08:35:24.553" v="2924" actId="1076"/>
          <ac:picMkLst>
            <pc:docMk/>
            <pc:sldMk cId="3662807363" sldId="270"/>
            <ac:picMk id="4" creationId="{3B8B99C8-1E82-B418-1292-FDA6B9A85C60}"/>
          </ac:picMkLst>
        </pc:picChg>
        <pc:picChg chg="add mod">
          <ac:chgData name="SARATE PALASH SUNIL" userId="f050f868-23e6-4074-a32e-2ab4eb875438" providerId="ADAL" clId="{39458EE7-E79D-4CC5-83E8-A374C0F756B1}" dt="2024-05-05T12:23:03.048" v="2170" actId="1076"/>
          <ac:picMkLst>
            <pc:docMk/>
            <pc:sldMk cId="3662807363" sldId="270"/>
            <ac:picMk id="8" creationId="{97327BBF-C305-15C0-059A-65FD3F76F4A7}"/>
          </ac:picMkLst>
        </pc:picChg>
        <pc:picChg chg="add mod modCrop">
          <ac:chgData name="SARATE PALASH SUNIL" userId="f050f868-23e6-4074-a32e-2ab4eb875438" providerId="ADAL" clId="{39458EE7-E79D-4CC5-83E8-A374C0F756B1}" dt="2024-05-05T12:26:46.138" v="2197" actId="14100"/>
          <ac:picMkLst>
            <pc:docMk/>
            <pc:sldMk cId="3662807363" sldId="270"/>
            <ac:picMk id="12" creationId="{8B01CFCD-E284-FEF8-2FDE-596D24B190DF}"/>
          </ac:picMkLst>
        </pc:picChg>
        <pc:picChg chg="add mod modCrop">
          <ac:chgData name="SARATE PALASH SUNIL" userId="f050f868-23e6-4074-a32e-2ab4eb875438" providerId="ADAL" clId="{39458EE7-E79D-4CC5-83E8-A374C0F756B1}" dt="2024-05-05T12:26:59.726" v="2200" actId="1076"/>
          <ac:picMkLst>
            <pc:docMk/>
            <pc:sldMk cId="3662807363" sldId="270"/>
            <ac:picMk id="13" creationId="{4936547F-7236-FD69-3746-B0A7CEFAB528}"/>
          </ac:picMkLst>
        </pc:picChg>
      </pc:sldChg>
      <pc:sldChg chg="new del">
        <pc:chgData name="SARATE PALASH SUNIL" userId="f050f868-23e6-4074-a32e-2ab4eb875438" providerId="ADAL" clId="{39458EE7-E79D-4CC5-83E8-A374C0F756B1}" dt="2024-05-05T12:29:52.954" v="2212" actId="47"/>
        <pc:sldMkLst>
          <pc:docMk/>
          <pc:sldMk cId="3551239408" sldId="271"/>
        </pc:sldMkLst>
      </pc:sldChg>
      <pc:sldChg chg="addSp delSp modSp add mod modNotesTx">
        <pc:chgData name="SARATE PALASH SUNIL" userId="f050f868-23e6-4074-a32e-2ab4eb875438" providerId="ADAL" clId="{39458EE7-E79D-4CC5-83E8-A374C0F756B1}" dt="2024-05-05T12:35:59.695" v="2247" actId="14100"/>
        <pc:sldMkLst>
          <pc:docMk/>
          <pc:sldMk cId="4002332666" sldId="271"/>
        </pc:sldMkLst>
        <pc:spChg chg="mod">
          <ac:chgData name="SARATE PALASH SUNIL" userId="f050f868-23e6-4074-a32e-2ab4eb875438" providerId="ADAL" clId="{39458EE7-E79D-4CC5-83E8-A374C0F756B1}" dt="2024-05-05T12:30:45.003" v="2217" actId="20577"/>
          <ac:spMkLst>
            <pc:docMk/>
            <pc:sldMk cId="4002332666" sldId="271"/>
            <ac:spMk id="2" creationId="{1F73CA05-8B8F-D437-22CA-1A4CFF20CC62}"/>
          </ac:spMkLst>
        </pc:spChg>
        <pc:picChg chg="add mod">
          <ac:chgData name="SARATE PALASH SUNIL" userId="f050f868-23e6-4074-a32e-2ab4eb875438" providerId="ADAL" clId="{39458EE7-E79D-4CC5-83E8-A374C0F756B1}" dt="2024-05-05T12:35:21.771" v="2244" actId="1076"/>
          <ac:picMkLst>
            <pc:docMk/>
            <pc:sldMk cId="4002332666" sldId="271"/>
            <ac:picMk id="4" creationId="{7224DEA2-786C-78FF-A98F-B1B4A6681D81}"/>
          </ac:picMkLst>
        </pc:picChg>
        <pc:picChg chg="add mod">
          <ac:chgData name="SARATE PALASH SUNIL" userId="f050f868-23e6-4074-a32e-2ab4eb875438" providerId="ADAL" clId="{39458EE7-E79D-4CC5-83E8-A374C0F756B1}" dt="2024-05-05T12:33:30.328" v="2238" actId="14100"/>
          <ac:picMkLst>
            <pc:docMk/>
            <pc:sldMk cId="4002332666" sldId="271"/>
            <ac:picMk id="6" creationId="{621F9D55-1ED3-3D34-9677-7987F2C9CE46}"/>
          </ac:picMkLst>
        </pc:picChg>
        <pc:picChg chg="del">
          <ac:chgData name="SARATE PALASH SUNIL" userId="f050f868-23e6-4074-a32e-2ab4eb875438" providerId="ADAL" clId="{39458EE7-E79D-4CC5-83E8-A374C0F756B1}" dt="2024-05-05T12:31:07.061" v="2219" actId="478"/>
          <ac:picMkLst>
            <pc:docMk/>
            <pc:sldMk cId="4002332666" sldId="271"/>
            <ac:picMk id="8" creationId="{97327BBF-C305-15C0-059A-65FD3F76F4A7}"/>
          </ac:picMkLst>
        </pc:picChg>
        <pc:picChg chg="add mod">
          <ac:chgData name="SARATE PALASH SUNIL" userId="f050f868-23e6-4074-a32e-2ab4eb875438" providerId="ADAL" clId="{39458EE7-E79D-4CC5-83E8-A374C0F756B1}" dt="2024-05-05T12:34:38.392" v="2240" actId="1076"/>
          <ac:picMkLst>
            <pc:docMk/>
            <pc:sldMk cId="4002332666" sldId="271"/>
            <ac:picMk id="9" creationId="{3CBB3521-78AB-7978-B25B-22B934016AE9}"/>
          </ac:picMkLst>
        </pc:picChg>
        <pc:picChg chg="add mod">
          <ac:chgData name="SARATE PALASH SUNIL" userId="f050f868-23e6-4074-a32e-2ab4eb875438" providerId="ADAL" clId="{39458EE7-E79D-4CC5-83E8-A374C0F756B1}" dt="2024-05-05T12:35:17.811" v="2243" actId="1076"/>
          <ac:picMkLst>
            <pc:docMk/>
            <pc:sldMk cId="4002332666" sldId="271"/>
            <ac:picMk id="11" creationId="{D72818C6-21E0-2EAC-242B-7B7A99027DA8}"/>
          </ac:picMkLst>
        </pc:picChg>
        <pc:picChg chg="del">
          <ac:chgData name="SARATE PALASH SUNIL" userId="f050f868-23e6-4074-a32e-2ab4eb875438" providerId="ADAL" clId="{39458EE7-E79D-4CC5-83E8-A374C0F756B1}" dt="2024-05-05T12:31:08.876" v="2220" actId="478"/>
          <ac:picMkLst>
            <pc:docMk/>
            <pc:sldMk cId="4002332666" sldId="271"/>
            <ac:picMk id="12" creationId="{8B01CFCD-E284-FEF8-2FDE-596D24B190DF}"/>
          </ac:picMkLst>
        </pc:picChg>
        <pc:picChg chg="del">
          <ac:chgData name="SARATE PALASH SUNIL" userId="f050f868-23e6-4074-a32e-2ab4eb875438" providerId="ADAL" clId="{39458EE7-E79D-4CC5-83E8-A374C0F756B1}" dt="2024-05-05T12:31:05.155" v="2218" actId="478"/>
          <ac:picMkLst>
            <pc:docMk/>
            <pc:sldMk cId="4002332666" sldId="271"/>
            <ac:picMk id="13" creationId="{4936547F-7236-FD69-3746-B0A7CEFAB528}"/>
          </ac:picMkLst>
        </pc:picChg>
        <pc:picChg chg="add mod">
          <ac:chgData name="SARATE PALASH SUNIL" userId="f050f868-23e6-4074-a32e-2ab4eb875438" providerId="ADAL" clId="{39458EE7-E79D-4CC5-83E8-A374C0F756B1}" dt="2024-05-05T12:35:59.695" v="2247" actId="14100"/>
          <ac:picMkLst>
            <pc:docMk/>
            <pc:sldMk cId="4002332666" sldId="271"/>
            <ac:picMk id="15" creationId="{8C4DF06B-3AA2-7585-FFAC-05E83858F857}"/>
          </ac:picMkLst>
        </pc:picChg>
      </pc:sldChg>
      <pc:sldChg chg="addSp delSp modSp add mod ord modNotesTx">
        <pc:chgData name="SARATE PALASH SUNIL" userId="f050f868-23e6-4074-a32e-2ab4eb875438" providerId="ADAL" clId="{39458EE7-E79D-4CC5-83E8-A374C0F756B1}" dt="2024-05-06T08:37:17.602" v="2926"/>
        <pc:sldMkLst>
          <pc:docMk/>
          <pc:sldMk cId="3419361804" sldId="272"/>
        </pc:sldMkLst>
        <pc:spChg chg="mod">
          <ac:chgData name="SARATE PALASH SUNIL" userId="f050f868-23e6-4074-a32e-2ab4eb875438" providerId="ADAL" clId="{39458EE7-E79D-4CC5-83E8-A374C0F756B1}" dt="2024-05-05T12:43:52.895" v="2334" actId="20577"/>
          <ac:spMkLst>
            <pc:docMk/>
            <pc:sldMk cId="3419361804" sldId="272"/>
            <ac:spMk id="2" creationId="{1F73CA05-8B8F-D437-22CA-1A4CFF20CC62}"/>
          </ac:spMkLst>
        </pc:spChg>
        <pc:picChg chg="add mod">
          <ac:chgData name="SARATE PALASH SUNIL" userId="f050f868-23e6-4074-a32e-2ab4eb875438" providerId="ADAL" clId="{39458EE7-E79D-4CC5-83E8-A374C0F756B1}" dt="2024-05-05T12:42:01.506" v="2320" actId="1035"/>
          <ac:picMkLst>
            <pc:docMk/>
            <pc:sldMk cId="3419361804" sldId="272"/>
            <ac:picMk id="4" creationId="{0E3E0012-D1B6-7188-9209-0932B5C22C95}"/>
          </ac:picMkLst>
        </pc:picChg>
        <pc:picChg chg="add mod">
          <ac:chgData name="SARATE PALASH SUNIL" userId="f050f868-23e6-4074-a32e-2ab4eb875438" providerId="ADAL" clId="{39458EE7-E79D-4CC5-83E8-A374C0F756B1}" dt="2024-05-05T12:40:41.215" v="2293" actId="14100"/>
          <ac:picMkLst>
            <pc:docMk/>
            <pc:sldMk cId="3419361804" sldId="272"/>
            <ac:picMk id="6" creationId="{0A9C0E12-6645-4B30-4CB9-C8B1593BF9E1}"/>
          </ac:picMkLst>
        </pc:picChg>
        <pc:picChg chg="del">
          <ac:chgData name="SARATE PALASH SUNIL" userId="f050f868-23e6-4074-a32e-2ab4eb875438" providerId="ADAL" clId="{39458EE7-E79D-4CC5-83E8-A374C0F756B1}" dt="2024-05-05T12:36:37.931" v="2253" actId="478"/>
          <ac:picMkLst>
            <pc:docMk/>
            <pc:sldMk cId="3419361804" sldId="272"/>
            <ac:picMk id="8" creationId="{97327BBF-C305-15C0-059A-65FD3F76F4A7}"/>
          </ac:picMkLst>
        </pc:picChg>
        <pc:picChg chg="add mod">
          <ac:chgData name="SARATE PALASH SUNIL" userId="f050f868-23e6-4074-a32e-2ab4eb875438" providerId="ADAL" clId="{39458EE7-E79D-4CC5-83E8-A374C0F756B1}" dt="2024-05-05T12:41:11.918" v="2297" actId="1076"/>
          <ac:picMkLst>
            <pc:docMk/>
            <pc:sldMk cId="3419361804" sldId="272"/>
            <ac:picMk id="9" creationId="{11537827-59F9-6A7A-8444-0D3136A18F91}"/>
          </ac:picMkLst>
        </pc:picChg>
        <pc:picChg chg="add mod">
          <ac:chgData name="SARATE PALASH SUNIL" userId="f050f868-23e6-4074-a32e-2ab4eb875438" providerId="ADAL" clId="{39458EE7-E79D-4CC5-83E8-A374C0F756B1}" dt="2024-05-05T12:41:49.583" v="2301" actId="14100"/>
          <ac:picMkLst>
            <pc:docMk/>
            <pc:sldMk cId="3419361804" sldId="272"/>
            <ac:picMk id="11" creationId="{14155A11-0AED-FA7C-9F7C-EE4AB605A07E}"/>
          </ac:picMkLst>
        </pc:picChg>
        <pc:picChg chg="del">
          <ac:chgData name="SARATE PALASH SUNIL" userId="f050f868-23e6-4074-a32e-2ab4eb875438" providerId="ADAL" clId="{39458EE7-E79D-4CC5-83E8-A374C0F756B1}" dt="2024-05-05T12:36:36.560" v="2251" actId="478"/>
          <ac:picMkLst>
            <pc:docMk/>
            <pc:sldMk cId="3419361804" sldId="272"/>
            <ac:picMk id="12" creationId="{8B01CFCD-E284-FEF8-2FDE-596D24B190DF}"/>
          </ac:picMkLst>
        </pc:picChg>
        <pc:picChg chg="del">
          <ac:chgData name="SARATE PALASH SUNIL" userId="f050f868-23e6-4074-a32e-2ab4eb875438" providerId="ADAL" clId="{39458EE7-E79D-4CC5-83E8-A374C0F756B1}" dt="2024-05-05T12:36:37.242" v="2252" actId="478"/>
          <ac:picMkLst>
            <pc:docMk/>
            <pc:sldMk cId="3419361804" sldId="272"/>
            <ac:picMk id="13" creationId="{4936547F-7236-FD69-3746-B0A7CEFAB528}"/>
          </ac:picMkLst>
        </pc:picChg>
      </pc:sldChg>
      <pc:sldChg chg="addSp delSp modSp add mod ord modNotesTx">
        <pc:chgData name="SARATE PALASH SUNIL" userId="f050f868-23e6-4074-a32e-2ab4eb875438" providerId="ADAL" clId="{39458EE7-E79D-4CC5-83E8-A374C0F756B1}" dt="2024-05-06T08:47:49.264" v="3050"/>
        <pc:sldMkLst>
          <pc:docMk/>
          <pc:sldMk cId="2069220263" sldId="273"/>
        </pc:sldMkLst>
        <pc:spChg chg="mod">
          <ac:chgData name="SARATE PALASH SUNIL" userId="f050f868-23e6-4074-a32e-2ab4eb875438" providerId="ADAL" clId="{39458EE7-E79D-4CC5-83E8-A374C0F756B1}" dt="2024-05-05T12:59:22.216" v="2434" actId="20577"/>
          <ac:spMkLst>
            <pc:docMk/>
            <pc:sldMk cId="2069220263" sldId="273"/>
            <ac:spMk id="2" creationId="{1F73CA05-8B8F-D437-22CA-1A4CFF20CC62}"/>
          </ac:spMkLst>
        </pc:spChg>
        <pc:graphicFrameChg chg="add mod modGraphic">
          <ac:chgData name="SARATE PALASH SUNIL" userId="f050f868-23e6-4074-a32e-2ab4eb875438" providerId="ADAL" clId="{39458EE7-E79D-4CC5-83E8-A374C0F756B1}" dt="2024-05-06T08:47:49.264" v="3050"/>
          <ac:graphicFrameMkLst>
            <pc:docMk/>
            <pc:sldMk cId="2069220263" sldId="273"/>
            <ac:graphicFrameMk id="3" creationId="{41899616-9DF8-3346-DFDC-5F1636096EA7}"/>
          </ac:graphicFrameMkLst>
        </pc:graphicFrameChg>
        <pc:graphicFrameChg chg="add mod modGraphic">
          <ac:chgData name="SARATE PALASH SUNIL" userId="f050f868-23e6-4074-a32e-2ab4eb875438" providerId="ADAL" clId="{39458EE7-E79D-4CC5-83E8-A374C0F756B1}" dt="2024-05-05T13:05:36.071" v="2483" actId="403"/>
          <ac:graphicFrameMkLst>
            <pc:docMk/>
            <pc:sldMk cId="2069220263" sldId="273"/>
            <ac:graphicFrameMk id="7" creationId="{2DC5AD64-0941-A761-7195-BDC07914CCE2}"/>
          </ac:graphicFrameMkLst>
        </pc:graphicFrameChg>
        <pc:picChg chg="add mod">
          <ac:chgData name="SARATE PALASH SUNIL" userId="f050f868-23e6-4074-a32e-2ab4eb875438" providerId="ADAL" clId="{39458EE7-E79D-4CC5-83E8-A374C0F756B1}" dt="2024-05-05T13:04:47.243" v="2469" actId="14100"/>
          <ac:picMkLst>
            <pc:docMk/>
            <pc:sldMk cId="2069220263" sldId="273"/>
            <ac:picMk id="4" creationId="{2B0574BF-AA97-DD34-EB09-3EEF23AA8FB2}"/>
          </ac:picMkLst>
        </pc:picChg>
        <pc:picChg chg="add mod">
          <ac:chgData name="SARATE PALASH SUNIL" userId="f050f868-23e6-4074-a32e-2ab4eb875438" providerId="ADAL" clId="{39458EE7-E79D-4CC5-83E8-A374C0F756B1}" dt="2024-05-05T13:05:17.024" v="2478" actId="1038"/>
          <ac:picMkLst>
            <pc:docMk/>
            <pc:sldMk cId="2069220263" sldId="273"/>
            <ac:picMk id="6" creationId="{087E7107-1D77-55E8-9794-D1A8490DCD0D}"/>
          </ac:picMkLst>
        </pc:picChg>
        <pc:picChg chg="del">
          <ac:chgData name="SARATE PALASH SUNIL" userId="f050f868-23e6-4074-a32e-2ab4eb875438" providerId="ADAL" clId="{39458EE7-E79D-4CC5-83E8-A374C0F756B1}" dt="2024-05-05T12:43:11.480" v="2326" actId="478"/>
          <ac:picMkLst>
            <pc:docMk/>
            <pc:sldMk cId="2069220263" sldId="273"/>
            <ac:picMk id="8" creationId="{97327BBF-C305-15C0-059A-65FD3F76F4A7}"/>
          </ac:picMkLst>
        </pc:picChg>
        <pc:picChg chg="add mod">
          <ac:chgData name="SARATE PALASH SUNIL" userId="f050f868-23e6-4074-a32e-2ab4eb875438" providerId="ADAL" clId="{39458EE7-E79D-4CC5-83E8-A374C0F756B1}" dt="2024-05-05T13:04:59.247" v="2471" actId="1076"/>
          <ac:picMkLst>
            <pc:docMk/>
            <pc:sldMk cId="2069220263" sldId="273"/>
            <ac:picMk id="10" creationId="{0C8F4826-8B21-DAC5-EF86-9F8C57218EA9}"/>
          </ac:picMkLst>
        </pc:picChg>
        <pc:picChg chg="del">
          <ac:chgData name="SARATE PALASH SUNIL" userId="f050f868-23e6-4074-a32e-2ab4eb875438" providerId="ADAL" clId="{39458EE7-E79D-4CC5-83E8-A374C0F756B1}" dt="2024-05-05T12:43:09.058" v="2325" actId="478"/>
          <ac:picMkLst>
            <pc:docMk/>
            <pc:sldMk cId="2069220263" sldId="273"/>
            <ac:picMk id="12" creationId="{8B01CFCD-E284-FEF8-2FDE-596D24B190DF}"/>
          </ac:picMkLst>
        </pc:picChg>
        <pc:picChg chg="del">
          <ac:chgData name="SARATE PALASH SUNIL" userId="f050f868-23e6-4074-a32e-2ab4eb875438" providerId="ADAL" clId="{39458EE7-E79D-4CC5-83E8-A374C0F756B1}" dt="2024-05-05T12:43:12.216" v="2327" actId="478"/>
          <ac:picMkLst>
            <pc:docMk/>
            <pc:sldMk cId="2069220263" sldId="273"/>
            <ac:picMk id="13" creationId="{4936547F-7236-FD69-3746-B0A7CEFAB528}"/>
          </ac:picMkLst>
        </pc:picChg>
      </pc:sldChg>
      <pc:sldChg chg="addSp delSp modSp add mod ord modNotesTx">
        <pc:chgData name="SARATE PALASH SUNIL" userId="f050f868-23e6-4074-a32e-2ab4eb875438" providerId="ADAL" clId="{39458EE7-E79D-4CC5-83E8-A374C0F756B1}" dt="2024-05-06T08:37:23.492" v="2930"/>
        <pc:sldMkLst>
          <pc:docMk/>
          <pc:sldMk cId="184986419" sldId="274"/>
        </pc:sldMkLst>
        <pc:spChg chg="mod">
          <ac:chgData name="SARATE PALASH SUNIL" userId="f050f868-23e6-4074-a32e-2ab4eb875438" providerId="ADAL" clId="{39458EE7-E79D-4CC5-83E8-A374C0F756B1}" dt="2024-05-05T13:10:46.456" v="2503" actId="20577"/>
          <ac:spMkLst>
            <pc:docMk/>
            <pc:sldMk cId="184986419" sldId="274"/>
            <ac:spMk id="2" creationId="{1F73CA05-8B8F-D437-22CA-1A4CFF20CC62}"/>
          </ac:spMkLst>
        </pc:spChg>
        <pc:graphicFrameChg chg="add mod modGraphic">
          <ac:chgData name="SARATE PALASH SUNIL" userId="f050f868-23e6-4074-a32e-2ab4eb875438" providerId="ADAL" clId="{39458EE7-E79D-4CC5-83E8-A374C0F756B1}" dt="2024-05-05T13:31:03.684" v="2644" actId="5793"/>
          <ac:graphicFrameMkLst>
            <pc:docMk/>
            <pc:sldMk cId="184986419" sldId="274"/>
            <ac:graphicFrameMk id="5" creationId="{A6F31E8B-E912-A04F-C28C-0EECC0972C9F}"/>
          </ac:graphicFrameMkLst>
        </pc:graphicFrameChg>
        <pc:graphicFrameChg chg="add mod modGraphic">
          <ac:chgData name="SARATE PALASH SUNIL" userId="f050f868-23e6-4074-a32e-2ab4eb875438" providerId="ADAL" clId="{39458EE7-E79D-4CC5-83E8-A374C0F756B1}" dt="2024-05-05T13:38:13.963" v="2727" actId="1076"/>
          <ac:graphicFrameMkLst>
            <pc:docMk/>
            <pc:sldMk cId="184986419" sldId="274"/>
            <ac:graphicFrameMk id="6" creationId="{BD4F32F2-3DC5-482A-9240-6FE0508EC084}"/>
          </ac:graphicFrameMkLst>
        </pc:graphicFrameChg>
        <pc:picChg chg="add mod">
          <ac:chgData name="SARATE PALASH SUNIL" userId="f050f868-23e6-4074-a32e-2ab4eb875438" providerId="ADAL" clId="{39458EE7-E79D-4CC5-83E8-A374C0F756B1}" dt="2024-05-05T13:28:00.352" v="2519" actId="14100"/>
          <ac:picMkLst>
            <pc:docMk/>
            <pc:sldMk cId="184986419" sldId="274"/>
            <ac:picMk id="4" creationId="{23FA7E20-628C-7D0E-0EE4-3AE37FFBF832}"/>
          </ac:picMkLst>
        </pc:picChg>
        <pc:picChg chg="del">
          <ac:chgData name="SARATE PALASH SUNIL" userId="f050f868-23e6-4074-a32e-2ab4eb875438" providerId="ADAL" clId="{39458EE7-E79D-4CC5-83E8-A374C0F756B1}" dt="2024-05-05T13:09:59.776" v="2488" actId="478"/>
          <ac:picMkLst>
            <pc:docMk/>
            <pc:sldMk cId="184986419" sldId="274"/>
            <ac:picMk id="8" creationId="{97327BBF-C305-15C0-059A-65FD3F76F4A7}"/>
          </ac:picMkLst>
        </pc:picChg>
        <pc:picChg chg="del">
          <ac:chgData name="SARATE PALASH SUNIL" userId="f050f868-23e6-4074-a32e-2ab4eb875438" providerId="ADAL" clId="{39458EE7-E79D-4CC5-83E8-A374C0F756B1}" dt="2024-05-05T13:09:59.776" v="2488" actId="478"/>
          <ac:picMkLst>
            <pc:docMk/>
            <pc:sldMk cId="184986419" sldId="274"/>
            <ac:picMk id="12" creationId="{8B01CFCD-E284-FEF8-2FDE-596D24B190DF}"/>
          </ac:picMkLst>
        </pc:picChg>
        <pc:picChg chg="del">
          <ac:chgData name="SARATE PALASH SUNIL" userId="f050f868-23e6-4074-a32e-2ab4eb875438" providerId="ADAL" clId="{39458EE7-E79D-4CC5-83E8-A374C0F756B1}" dt="2024-05-05T13:09:59.776" v="2488" actId="478"/>
          <ac:picMkLst>
            <pc:docMk/>
            <pc:sldMk cId="184986419" sldId="274"/>
            <ac:picMk id="13" creationId="{4936547F-7236-FD69-3746-B0A7CEFAB528}"/>
          </ac:picMkLst>
        </pc:picChg>
      </pc:sldChg>
      <pc:sldChg chg="add del">
        <pc:chgData name="SARATE PALASH SUNIL" userId="f050f868-23e6-4074-a32e-2ab4eb875438" providerId="ADAL" clId="{39458EE7-E79D-4CC5-83E8-A374C0F756B1}" dt="2024-05-05T12:43:19.820" v="2329"/>
        <pc:sldMkLst>
          <pc:docMk/>
          <pc:sldMk cId="3058615126" sldId="274"/>
        </pc:sldMkLst>
      </pc:sldChg>
      <pc:sldChg chg="addSp delSp modSp add mod modNotesTx">
        <pc:chgData name="SARATE PALASH SUNIL" userId="f050f868-23e6-4074-a32e-2ab4eb875438" providerId="ADAL" clId="{39458EE7-E79D-4CC5-83E8-A374C0F756B1}" dt="2024-05-06T08:56:38.242" v="3055" actId="20577"/>
        <pc:sldMkLst>
          <pc:docMk/>
          <pc:sldMk cId="3091859996" sldId="275"/>
        </pc:sldMkLst>
        <pc:spChg chg="mod">
          <ac:chgData name="SARATE PALASH SUNIL" userId="f050f868-23e6-4074-a32e-2ab4eb875438" providerId="ADAL" clId="{39458EE7-E79D-4CC5-83E8-A374C0F756B1}" dt="2024-05-05T13:40:04.159" v="2736" actId="20577"/>
          <ac:spMkLst>
            <pc:docMk/>
            <pc:sldMk cId="3091859996" sldId="275"/>
            <ac:spMk id="2" creationId="{1F73CA05-8B8F-D437-22CA-1A4CFF20CC62}"/>
          </ac:spMkLst>
        </pc:spChg>
        <pc:graphicFrameChg chg="add mod modGraphic">
          <ac:chgData name="SARATE PALASH SUNIL" userId="f050f868-23e6-4074-a32e-2ab4eb875438" providerId="ADAL" clId="{39458EE7-E79D-4CC5-83E8-A374C0F756B1}" dt="2024-05-05T13:50:30.280" v="2897"/>
          <ac:graphicFrameMkLst>
            <pc:docMk/>
            <pc:sldMk cId="3091859996" sldId="275"/>
            <ac:graphicFrameMk id="5" creationId="{579623C6-B2F0-8202-3877-E42EA740D9E5}"/>
          </ac:graphicFrameMkLst>
        </pc:graphicFrameChg>
        <pc:graphicFrameChg chg="add mod modGraphic">
          <ac:chgData name="SARATE PALASH SUNIL" userId="f050f868-23e6-4074-a32e-2ab4eb875438" providerId="ADAL" clId="{39458EE7-E79D-4CC5-83E8-A374C0F756B1}" dt="2024-05-05T13:50:49.687" v="2905" actId="20577"/>
          <ac:graphicFrameMkLst>
            <pc:docMk/>
            <pc:sldMk cId="3091859996" sldId="275"/>
            <ac:graphicFrameMk id="6" creationId="{B7764916-C388-6A86-CE66-B256E3CDCB10}"/>
          </ac:graphicFrameMkLst>
        </pc:graphicFrameChg>
        <pc:picChg chg="add mod">
          <ac:chgData name="SARATE PALASH SUNIL" userId="f050f868-23e6-4074-a32e-2ab4eb875438" providerId="ADAL" clId="{39458EE7-E79D-4CC5-83E8-A374C0F756B1}" dt="2024-05-05T13:39:49.915" v="2729" actId="1076"/>
          <ac:picMkLst>
            <pc:docMk/>
            <pc:sldMk cId="3091859996" sldId="275"/>
            <ac:picMk id="4" creationId="{FB853104-2988-4A08-7C8E-D065CE3FCFAB}"/>
          </ac:picMkLst>
        </pc:picChg>
        <pc:picChg chg="del">
          <ac:chgData name="SARATE PALASH SUNIL" userId="f050f868-23e6-4074-a32e-2ab4eb875438" providerId="ADAL" clId="{39458EE7-E79D-4CC5-83E8-A374C0F756B1}" dt="2024-05-05T13:10:03.706" v="2489" actId="478"/>
          <ac:picMkLst>
            <pc:docMk/>
            <pc:sldMk cId="3091859996" sldId="275"/>
            <ac:picMk id="8" creationId="{97327BBF-C305-15C0-059A-65FD3F76F4A7}"/>
          </ac:picMkLst>
        </pc:picChg>
        <pc:picChg chg="del">
          <ac:chgData name="SARATE PALASH SUNIL" userId="f050f868-23e6-4074-a32e-2ab4eb875438" providerId="ADAL" clId="{39458EE7-E79D-4CC5-83E8-A374C0F756B1}" dt="2024-05-05T13:10:03.706" v="2489" actId="478"/>
          <ac:picMkLst>
            <pc:docMk/>
            <pc:sldMk cId="3091859996" sldId="275"/>
            <ac:picMk id="12" creationId="{8B01CFCD-E284-FEF8-2FDE-596D24B190DF}"/>
          </ac:picMkLst>
        </pc:picChg>
        <pc:picChg chg="del">
          <ac:chgData name="SARATE PALASH SUNIL" userId="f050f868-23e6-4074-a32e-2ab4eb875438" providerId="ADAL" clId="{39458EE7-E79D-4CC5-83E8-A374C0F756B1}" dt="2024-05-05T13:10:03.706" v="2489" actId="478"/>
          <ac:picMkLst>
            <pc:docMk/>
            <pc:sldMk cId="3091859996" sldId="275"/>
            <ac:picMk id="13" creationId="{4936547F-7236-FD69-3746-B0A7CEFAB528}"/>
          </ac:picMkLst>
        </pc:picChg>
      </pc:sldChg>
      <pc:sldChg chg="addSp delSp modSp new mod modShow modNotesTx">
        <pc:chgData name="SARATE PALASH SUNIL" userId="f050f868-23e6-4074-a32e-2ab4eb875438" providerId="ADAL" clId="{39458EE7-E79D-4CC5-83E8-A374C0F756B1}" dt="2024-05-08T13:29:38.465" v="4752" actId="729"/>
        <pc:sldMkLst>
          <pc:docMk/>
          <pc:sldMk cId="136958714" sldId="276"/>
        </pc:sldMkLst>
        <pc:spChg chg="mod">
          <ac:chgData name="SARATE PALASH SUNIL" userId="f050f868-23e6-4074-a32e-2ab4eb875438" providerId="ADAL" clId="{39458EE7-E79D-4CC5-83E8-A374C0F756B1}" dt="2024-05-07T09:01:15.249" v="3686" actId="20577"/>
          <ac:spMkLst>
            <pc:docMk/>
            <pc:sldMk cId="136958714" sldId="276"/>
            <ac:spMk id="2" creationId="{F8B930C7-526A-DAE4-B374-F2A45FE1E5B3}"/>
          </ac:spMkLst>
        </pc:spChg>
        <pc:spChg chg="del">
          <ac:chgData name="SARATE PALASH SUNIL" userId="f050f868-23e6-4074-a32e-2ab4eb875438" providerId="ADAL" clId="{39458EE7-E79D-4CC5-83E8-A374C0F756B1}" dt="2024-05-07T08:10:02.316" v="3076" actId="478"/>
          <ac:spMkLst>
            <pc:docMk/>
            <pc:sldMk cId="136958714" sldId="276"/>
            <ac:spMk id="3" creationId="{92DB58DB-B1A1-06C2-C103-E9A6DE943148}"/>
          </ac:spMkLst>
        </pc:spChg>
        <pc:spChg chg="add mod">
          <ac:chgData name="SARATE PALASH SUNIL" userId="f050f868-23e6-4074-a32e-2ab4eb875438" providerId="ADAL" clId="{39458EE7-E79D-4CC5-83E8-A374C0F756B1}" dt="2024-05-08T10:39:59.357" v="4065" actId="1076"/>
          <ac:spMkLst>
            <pc:docMk/>
            <pc:sldMk cId="136958714" sldId="276"/>
            <ac:spMk id="4" creationId="{BBCA7189-6FD2-1E52-949C-5153E1B49705}"/>
          </ac:spMkLst>
        </pc:spChg>
        <pc:spChg chg="add mod">
          <ac:chgData name="SARATE PALASH SUNIL" userId="f050f868-23e6-4074-a32e-2ab4eb875438" providerId="ADAL" clId="{39458EE7-E79D-4CC5-83E8-A374C0F756B1}" dt="2024-05-08T10:39:43.428" v="4062" actId="1076"/>
          <ac:spMkLst>
            <pc:docMk/>
            <pc:sldMk cId="136958714" sldId="276"/>
            <ac:spMk id="6" creationId="{9DA80964-92F2-09E8-EE49-5F82AAEB9971}"/>
          </ac:spMkLst>
        </pc:spChg>
        <pc:spChg chg="add mod">
          <ac:chgData name="SARATE PALASH SUNIL" userId="f050f868-23e6-4074-a32e-2ab4eb875438" providerId="ADAL" clId="{39458EE7-E79D-4CC5-83E8-A374C0F756B1}" dt="2024-05-08T10:29:37.553" v="4055" actId="20577"/>
          <ac:spMkLst>
            <pc:docMk/>
            <pc:sldMk cId="136958714" sldId="276"/>
            <ac:spMk id="8" creationId="{BBA74223-8AE3-9469-FE83-87B49299E52D}"/>
          </ac:spMkLst>
        </pc:spChg>
        <pc:spChg chg="add mod">
          <ac:chgData name="SARATE PALASH SUNIL" userId="f050f868-23e6-4074-a32e-2ab4eb875438" providerId="ADAL" clId="{39458EE7-E79D-4CC5-83E8-A374C0F756B1}" dt="2024-05-08T10:41:35.162" v="4067" actId="1076"/>
          <ac:spMkLst>
            <pc:docMk/>
            <pc:sldMk cId="136958714" sldId="276"/>
            <ac:spMk id="9" creationId="{03B382D0-869C-1896-6A12-C1ED59E92618}"/>
          </ac:spMkLst>
        </pc:spChg>
        <pc:spChg chg="add del mod">
          <ac:chgData name="SARATE PALASH SUNIL" userId="f050f868-23e6-4074-a32e-2ab4eb875438" providerId="ADAL" clId="{39458EE7-E79D-4CC5-83E8-A374C0F756B1}" dt="2024-05-07T08:52:20.111" v="3576" actId="21"/>
          <ac:spMkLst>
            <pc:docMk/>
            <pc:sldMk cId="136958714" sldId="276"/>
            <ac:spMk id="9" creationId="{8E1C0A40-AD51-411D-92D4-DF350FCEB553}"/>
          </ac:spMkLst>
        </pc:spChg>
        <pc:spChg chg="add mod">
          <ac:chgData name="SARATE PALASH SUNIL" userId="f050f868-23e6-4074-a32e-2ab4eb875438" providerId="ADAL" clId="{39458EE7-E79D-4CC5-83E8-A374C0F756B1}" dt="2024-05-08T10:42:38.702" v="4108" actId="1076"/>
          <ac:spMkLst>
            <pc:docMk/>
            <pc:sldMk cId="136958714" sldId="276"/>
            <ac:spMk id="10" creationId="{E8632486-7137-B47C-4801-4C219C14FD91}"/>
          </ac:spMkLst>
        </pc:spChg>
        <pc:spChg chg="add mod">
          <ac:chgData name="SARATE PALASH SUNIL" userId="f050f868-23e6-4074-a32e-2ab4eb875438" providerId="ADAL" clId="{39458EE7-E79D-4CC5-83E8-A374C0F756B1}" dt="2024-05-08T10:44:22.631" v="4122" actId="14100"/>
          <ac:spMkLst>
            <pc:docMk/>
            <pc:sldMk cId="136958714" sldId="276"/>
            <ac:spMk id="12" creationId="{97EFFF46-EBED-D7C9-075F-1B1897307CEA}"/>
          </ac:spMkLst>
        </pc:spChg>
        <pc:spChg chg="add mod">
          <ac:chgData name="SARATE PALASH SUNIL" userId="f050f868-23e6-4074-a32e-2ab4eb875438" providerId="ADAL" clId="{39458EE7-E79D-4CC5-83E8-A374C0F756B1}" dt="2024-05-08T10:29:17.281" v="4054" actId="20577"/>
          <ac:spMkLst>
            <pc:docMk/>
            <pc:sldMk cId="136958714" sldId="276"/>
            <ac:spMk id="16" creationId="{54F48117-F2C8-663B-E587-F9BECACB684E}"/>
          </ac:spMkLst>
        </pc:spChg>
        <pc:spChg chg="add mod">
          <ac:chgData name="SARATE PALASH SUNIL" userId="f050f868-23e6-4074-a32e-2ab4eb875438" providerId="ADAL" clId="{39458EE7-E79D-4CC5-83E8-A374C0F756B1}" dt="2024-05-08T10:44:22.631" v="4122" actId="14100"/>
          <ac:spMkLst>
            <pc:docMk/>
            <pc:sldMk cId="136958714" sldId="276"/>
            <ac:spMk id="18" creationId="{DD22472F-C7F9-5835-4219-BA8B418508EB}"/>
          </ac:spMkLst>
        </pc:spChg>
        <pc:spChg chg="del mod topLvl">
          <ac:chgData name="SARATE PALASH SUNIL" userId="f050f868-23e6-4074-a32e-2ab4eb875438" providerId="ADAL" clId="{39458EE7-E79D-4CC5-83E8-A374C0F756B1}" dt="2024-05-08T09:41:04.890" v="4046" actId="478"/>
          <ac:spMkLst>
            <pc:docMk/>
            <pc:sldMk cId="136958714" sldId="276"/>
            <ac:spMk id="21" creationId="{567FDA04-F195-2034-216D-EB5118E00229}"/>
          </ac:spMkLst>
        </pc:spChg>
        <pc:spChg chg="add mod">
          <ac:chgData name="SARATE PALASH SUNIL" userId="f050f868-23e6-4074-a32e-2ab4eb875438" providerId="ADAL" clId="{39458EE7-E79D-4CC5-83E8-A374C0F756B1}" dt="2024-05-08T09:40:45.436" v="4039" actId="164"/>
          <ac:spMkLst>
            <pc:docMk/>
            <pc:sldMk cId="136958714" sldId="276"/>
            <ac:spMk id="29" creationId="{AA156294-3621-2EE3-E376-C487112B1686}"/>
          </ac:spMkLst>
        </pc:spChg>
        <pc:spChg chg="add del mod">
          <ac:chgData name="SARATE PALASH SUNIL" userId="f050f868-23e6-4074-a32e-2ab4eb875438" providerId="ADAL" clId="{39458EE7-E79D-4CC5-83E8-A374C0F756B1}" dt="2024-05-08T09:40:28.447" v="4034" actId="478"/>
          <ac:spMkLst>
            <pc:docMk/>
            <pc:sldMk cId="136958714" sldId="276"/>
            <ac:spMk id="30" creationId="{076FF143-EDD5-5DB5-CF75-84F7691802D5}"/>
          </ac:spMkLst>
        </pc:spChg>
        <pc:spChg chg="add del mod">
          <ac:chgData name="SARATE PALASH SUNIL" userId="f050f868-23e6-4074-a32e-2ab4eb875438" providerId="ADAL" clId="{39458EE7-E79D-4CC5-83E8-A374C0F756B1}" dt="2024-05-08T09:40:28.447" v="4034" actId="478"/>
          <ac:spMkLst>
            <pc:docMk/>
            <pc:sldMk cId="136958714" sldId="276"/>
            <ac:spMk id="31" creationId="{A3A91E5D-6421-158E-4DE3-A19683B1CA3F}"/>
          </ac:spMkLst>
        </pc:spChg>
        <pc:spChg chg="add del mod">
          <ac:chgData name="SARATE PALASH SUNIL" userId="f050f868-23e6-4074-a32e-2ab4eb875438" providerId="ADAL" clId="{39458EE7-E79D-4CC5-83E8-A374C0F756B1}" dt="2024-05-08T09:40:28.447" v="4034" actId="478"/>
          <ac:spMkLst>
            <pc:docMk/>
            <pc:sldMk cId="136958714" sldId="276"/>
            <ac:spMk id="32" creationId="{56579650-897F-9877-0695-6F2849CED204}"/>
          </ac:spMkLst>
        </pc:spChg>
        <pc:spChg chg="add del mod">
          <ac:chgData name="SARATE PALASH SUNIL" userId="f050f868-23e6-4074-a32e-2ab4eb875438" providerId="ADAL" clId="{39458EE7-E79D-4CC5-83E8-A374C0F756B1}" dt="2024-05-08T09:40:28.447" v="4034" actId="478"/>
          <ac:spMkLst>
            <pc:docMk/>
            <pc:sldMk cId="136958714" sldId="276"/>
            <ac:spMk id="33" creationId="{2992861C-797B-B05D-31C4-CD2DE69BD5E7}"/>
          </ac:spMkLst>
        </pc:spChg>
        <pc:spChg chg="add mod">
          <ac:chgData name="SARATE PALASH SUNIL" userId="f050f868-23e6-4074-a32e-2ab4eb875438" providerId="ADAL" clId="{39458EE7-E79D-4CC5-83E8-A374C0F756B1}" dt="2024-05-08T13:23:26.495" v="4738" actId="1076"/>
          <ac:spMkLst>
            <pc:docMk/>
            <pc:sldMk cId="136958714" sldId="276"/>
            <ac:spMk id="41" creationId="{695D80BB-5652-A6C9-B43D-BE57B9819D3C}"/>
          </ac:spMkLst>
        </pc:spChg>
        <pc:spChg chg="mod topLvl">
          <ac:chgData name="SARATE PALASH SUNIL" userId="f050f868-23e6-4074-a32e-2ab4eb875438" providerId="ADAL" clId="{39458EE7-E79D-4CC5-83E8-A374C0F756B1}" dt="2024-05-08T10:45:07.111" v="4130" actId="1076"/>
          <ac:spMkLst>
            <pc:docMk/>
            <pc:sldMk cId="136958714" sldId="276"/>
            <ac:spMk id="44" creationId="{92ED1BCC-DDA8-75E7-C63D-CA42E27F469B}"/>
          </ac:spMkLst>
        </pc:spChg>
        <pc:spChg chg="mod">
          <ac:chgData name="SARATE PALASH SUNIL" userId="f050f868-23e6-4074-a32e-2ab4eb875438" providerId="ADAL" clId="{39458EE7-E79D-4CC5-83E8-A374C0F756B1}" dt="2024-05-07T08:35:06.690" v="3213"/>
          <ac:spMkLst>
            <pc:docMk/>
            <pc:sldMk cId="136958714" sldId="276"/>
            <ac:spMk id="50" creationId="{73D219F0-C12A-B45C-B4FE-8F19532A310B}"/>
          </ac:spMkLst>
        </pc:spChg>
        <pc:spChg chg="add mod">
          <ac:chgData name="SARATE PALASH SUNIL" userId="f050f868-23e6-4074-a32e-2ab4eb875438" providerId="ADAL" clId="{39458EE7-E79D-4CC5-83E8-A374C0F756B1}" dt="2024-05-08T13:24:24.928" v="4745" actId="1076"/>
          <ac:spMkLst>
            <pc:docMk/>
            <pc:sldMk cId="136958714" sldId="276"/>
            <ac:spMk id="53" creationId="{3D26A5A1-DD1B-F08E-8B8E-D13F9A214659}"/>
          </ac:spMkLst>
        </pc:spChg>
        <pc:spChg chg="add mod">
          <ac:chgData name="SARATE PALASH SUNIL" userId="f050f868-23e6-4074-a32e-2ab4eb875438" providerId="ADAL" clId="{39458EE7-E79D-4CC5-83E8-A374C0F756B1}" dt="2024-05-08T13:26:09.805" v="4746"/>
          <ac:spMkLst>
            <pc:docMk/>
            <pc:sldMk cId="136958714" sldId="276"/>
            <ac:spMk id="54" creationId="{4988850B-BDA6-DAB4-26BA-10CAEADC0A63}"/>
          </ac:spMkLst>
        </pc:spChg>
        <pc:spChg chg="mod topLvl">
          <ac:chgData name="SARATE PALASH SUNIL" userId="f050f868-23e6-4074-a32e-2ab4eb875438" providerId="ADAL" clId="{39458EE7-E79D-4CC5-83E8-A374C0F756B1}" dt="2024-05-08T13:23:43.273" v="4742" actId="20577"/>
          <ac:spMkLst>
            <pc:docMk/>
            <pc:sldMk cId="136958714" sldId="276"/>
            <ac:spMk id="56" creationId="{514F9FD0-8282-BBEE-9771-C146F6A41851}"/>
          </ac:spMkLst>
        </pc:spChg>
        <pc:spChg chg="del mod topLvl">
          <ac:chgData name="SARATE PALASH SUNIL" userId="f050f868-23e6-4074-a32e-2ab4eb875438" providerId="ADAL" clId="{39458EE7-E79D-4CC5-83E8-A374C0F756B1}" dt="2024-05-08T09:41:12.473" v="4049" actId="478"/>
          <ac:spMkLst>
            <pc:docMk/>
            <pc:sldMk cId="136958714" sldId="276"/>
            <ac:spMk id="62" creationId="{79E1CE4E-41EF-C1FF-F908-9BC6A749C394}"/>
          </ac:spMkLst>
        </pc:spChg>
        <pc:spChg chg="add del mod">
          <ac:chgData name="SARATE PALASH SUNIL" userId="f050f868-23e6-4074-a32e-2ab4eb875438" providerId="ADAL" clId="{39458EE7-E79D-4CC5-83E8-A374C0F756B1}" dt="2024-05-07T08:37:23.172" v="3235" actId="478"/>
          <ac:spMkLst>
            <pc:docMk/>
            <pc:sldMk cId="136958714" sldId="276"/>
            <ac:spMk id="66" creationId="{0886E1E8-275A-5953-E069-E4BAD64E3CF4}"/>
          </ac:spMkLst>
        </pc:spChg>
        <pc:spChg chg="add del mod">
          <ac:chgData name="SARATE PALASH SUNIL" userId="f050f868-23e6-4074-a32e-2ab4eb875438" providerId="ADAL" clId="{39458EE7-E79D-4CC5-83E8-A374C0F756B1}" dt="2024-05-07T08:38:01.572" v="3239" actId="478"/>
          <ac:spMkLst>
            <pc:docMk/>
            <pc:sldMk cId="136958714" sldId="276"/>
            <ac:spMk id="67" creationId="{40873868-8B5D-E7EA-C3C2-34FE86F1ED23}"/>
          </ac:spMkLst>
        </pc:spChg>
        <pc:spChg chg="add del mod ord">
          <ac:chgData name="SARATE PALASH SUNIL" userId="f050f868-23e6-4074-a32e-2ab4eb875438" providerId="ADAL" clId="{39458EE7-E79D-4CC5-83E8-A374C0F756B1}" dt="2024-05-08T09:40:17.924" v="4028" actId="478"/>
          <ac:spMkLst>
            <pc:docMk/>
            <pc:sldMk cId="136958714" sldId="276"/>
            <ac:spMk id="68" creationId="{3F68E758-A64C-6541-F87C-0DD4A800D4B1}"/>
          </ac:spMkLst>
        </pc:spChg>
        <pc:spChg chg="add del mod ord">
          <ac:chgData name="SARATE PALASH SUNIL" userId="f050f868-23e6-4074-a32e-2ab4eb875438" providerId="ADAL" clId="{39458EE7-E79D-4CC5-83E8-A374C0F756B1}" dt="2024-05-08T09:40:20.581" v="4030" actId="478"/>
          <ac:spMkLst>
            <pc:docMk/>
            <pc:sldMk cId="136958714" sldId="276"/>
            <ac:spMk id="69" creationId="{2B84677B-3590-C108-CC1E-E75B8956F1F4}"/>
          </ac:spMkLst>
        </pc:spChg>
        <pc:spChg chg="add mod">
          <ac:chgData name="SARATE PALASH SUNIL" userId="f050f868-23e6-4074-a32e-2ab4eb875438" providerId="ADAL" clId="{39458EE7-E79D-4CC5-83E8-A374C0F756B1}" dt="2024-05-08T13:26:46.342" v="4748" actId="1076"/>
          <ac:spMkLst>
            <pc:docMk/>
            <pc:sldMk cId="136958714" sldId="276"/>
            <ac:spMk id="71" creationId="{B8143882-72D8-ECD5-5ED7-16FB2FE3DC20}"/>
          </ac:spMkLst>
        </pc:spChg>
        <pc:spChg chg="add mod">
          <ac:chgData name="SARATE PALASH SUNIL" userId="f050f868-23e6-4074-a32e-2ab4eb875438" providerId="ADAL" clId="{39458EE7-E79D-4CC5-83E8-A374C0F756B1}" dt="2024-05-08T13:27:18.563" v="4751" actId="1076"/>
          <ac:spMkLst>
            <pc:docMk/>
            <pc:sldMk cId="136958714" sldId="276"/>
            <ac:spMk id="82" creationId="{C4751337-71D8-EA57-F65D-C7C55E41B4AB}"/>
          </ac:spMkLst>
        </pc:spChg>
        <pc:spChg chg="add del mod">
          <ac:chgData name="SARATE PALASH SUNIL" userId="f050f868-23e6-4074-a32e-2ab4eb875438" providerId="ADAL" clId="{39458EE7-E79D-4CC5-83E8-A374C0F756B1}" dt="2024-05-08T09:40:28.447" v="4034" actId="478"/>
          <ac:spMkLst>
            <pc:docMk/>
            <pc:sldMk cId="136958714" sldId="276"/>
            <ac:spMk id="91" creationId="{8FF05CBC-DE87-CF62-76ED-5B23260398BB}"/>
          </ac:spMkLst>
        </pc:spChg>
        <pc:spChg chg="add del mod">
          <ac:chgData name="SARATE PALASH SUNIL" userId="f050f868-23e6-4074-a32e-2ab4eb875438" providerId="ADAL" clId="{39458EE7-E79D-4CC5-83E8-A374C0F756B1}" dt="2024-05-08T09:40:28.447" v="4034" actId="478"/>
          <ac:spMkLst>
            <pc:docMk/>
            <pc:sldMk cId="136958714" sldId="276"/>
            <ac:spMk id="92" creationId="{9098DA14-F208-6FE3-827B-10C1A4AA4E50}"/>
          </ac:spMkLst>
        </pc:spChg>
        <pc:spChg chg="add del mod">
          <ac:chgData name="SARATE PALASH SUNIL" userId="f050f868-23e6-4074-a32e-2ab4eb875438" providerId="ADAL" clId="{39458EE7-E79D-4CC5-83E8-A374C0F756B1}" dt="2024-05-08T09:40:28.447" v="4034" actId="478"/>
          <ac:spMkLst>
            <pc:docMk/>
            <pc:sldMk cId="136958714" sldId="276"/>
            <ac:spMk id="93" creationId="{9DD035A8-F36C-2336-0B40-E4251F38D718}"/>
          </ac:spMkLst>
        </pc:spChg>
        <pc:spChg chg="add del mod">
          <ac:chgData name="SARATE PALASH SUNIL" userId="f050f868-23e6-4074-a32e-2ab4eb875438" providerId="ADAL" clId="{39458EE7-E79D-4CC5-83E8-A374C0F756B1}" dt="2024-05-08T09:40:28.447" v="4034" actId="478"/>
          <ac:spMkLst>
            <pc:docMk/>
            <pc:sldMk cId="136958714" sldId="276"/>
            <ac:spMk id="94" creationId="{025B5D3F-1BAB-19A5-DAE2-6190686E2A1D}"/>
          </ac:spMkLst>
        </pc:spChg>
        <pc:spChg chg="add del mod ord">
          <ac:chgData name="SARATE PALASH SUNIL" userId="f050f868-23e6-4074-a32e-2ab4eb875438" providerId="ADAL" clId="{39458EE7-E79D-4CC5-83E8-A374C0F756B1}" dt="2024-05-08T09:40:24.990" v="4033" actId="478"/>
          <ac:spMkLst>
            <pc:docMk/>
            <pc:sldMk cId="136958714" sldId="276"/>
            <ac:spMk id="95" creationId="{E3CA2C53-0B79-32D0-70FF-422150C6090B}"/>
          </ac:spMkLst>
        </pc:spChg>
        <pc:spChg chg="add del mod">
          <ac:chgData name="SARATE PALASH SUNIL" userId="f050f868-23e6-4074-a32e-2ab4eb875438" providerId="ADAL" clId="{39458EE7-E79D-4CC5-83E8-A374C0F756B1}" dt="2024-05-08T09:40:23.070" v="4032" actId="478"/>
          <ac:spMkLst>
            <pc:docMk/>
            <pc:sldMk cId="136958714" sldId="276"/>
            <ac:spMk id="96" creationId="{B4E7FB48-BC6B-B3A9-290D-3F069786D29F}"/>
          </ac:spMkLst>
        </pc:spChg>
        <pc:spChg chg="add del mod">
          <ac:chgData name="SARATE PALASH SUNIL" userId="f050f868-23e6-4074-a32e-2ab4eb875438" providerId="ADAL" clId="{39458EE7-E79D-4CC5-83E8-A374C0F756B1}" dt="2024-05-08T09:40:18.914" v="4029" actId="478"/>
          <ac:spMkLst>
            <pc:docMk/>
            <pc:sldMk cId="136958714" sldId="276"/>
            <ac:spMk id="97" creationId="{C68FCE3F-8709-EB56-0B96-3D493074A608}"/>
          </ac:spMkLst>
        </pc:spChg>
        <pc:spChg chg="add del mod ord">
          <ac:chgData name="SARATE PALASH SUNIL" userId="f050f868-23e6-4074-a32e-2ab4eb875438" providerId="ADAL" clId="{39458EE7-E79D-4CC5-83E8-A374C0F756B1}" dt="2024-05-08T09:40:21.203" v="4031" actId="478"/>
          <ac:spMkLst>
            <pc:docMk/>
            <pc:sldMk cId="136958714" sldId="276"/>
            <ac:spMk id="98" creationId="{3151369A-84ED-2F30-7818-4B78F86AC256}"/>
          </ac:spMkLst>
        </pc:spChg>
        <pc:spChg chg="mod topLvl">
          <ac:chgData name="SARATE PALASH SUNIL" userId="f050f868-23e6-4074-a32e-2ab4eb875438" providerId="ADAL" clId="{39458EE7-E79D-4CC5-83E8-A374C0F756B1}" dt="2024-05-08T10:39:48.314" v="4063" actId="164"/>
          <ac:spMkLst>
            <pc:docMk/>
            <pc:sldMk cId="136958714" sldId="276"/>
            <ac:spMk id="101" creationId="{87B5A60F-1FD1-D52C-9F67-3D3B87E95989}"/>
          </ac:spMkLst>
        </pc:spChg>
        <pc:spChg chg="add del mod">
          <ac:chgData name="SARATE PALASH SUNIL" userId="f050f868-23e6-4074-a32e-2ab4eb875438" providerId="ADAL" clId="{39458EE7-E79D-4CC5-83E8-A374C0F756B1}" dt="2024-05-07T08:52:33.119" v="3581" actId="478"/>
          <ac:spMkLst>
            <pc:docMk/>
            <pc:sldMk cId="136958714" sldId="276"/>
            <ac:spMk id="105" creationId="{8E1C0A40-AD51-411D-92D4-DF350FCEB553}"/>
          </ac:spMkLst>
        </pc:spChg>
        <pc:spChg chg="add del mod">
          <ac:chgData name="SARATE PALASH SUNIL" userId="f050f868-23e6-4074-a32e-2ab4eb875438" providerId="ADAL" clId="{39458EE7-E79D-4CC5-83E8-A374C0F756B1}" dt="2024-05-08T09:40:58.101" v="4044" actId="478"/>
          <ac:spMkLst>
            <pc:docMk/>
            <pc:sldMk cId="136958714" sldId="276"/>
            <ac:spMk id="106" creationId="{86A18F08-2465-BFED-B63D-B3597064E31A}"/>
          </ac:spMkLst>
        </pc:spChg>
        <pc:spChg chg="add del mod">
          <ac:chgData name="SARATE PALASH SUNIL" userId="f050f868-23e6-4074-a32e-2ab4eb875438" providerId="ADAL" clId="{39458EE7-E79D-4CC5-83E8-A374C0F756B1}" dt="2024-05-08T09:40:57.127" v="4042" actId="478"/>
          <ac:spMkLst>
            <pc:docMk/>
            <pc:sldMk cId="136958714" sldId="276"/>
            <ac:spMk id="107" creationId="{1B86AE78-349F-30B7-C996-A10916456C10}"/>
          </ac:spMkLst>
        </pc:spChg>
        <pc:spChg chg="add del mod">
          <ac:chgData name="SARATE PALASH SUNIL" userId="f050f868-23e6-4074-a32e-2ab4eb875438" providerId="ADAL" clId="{39458EE7-E79D-4CC5-83E8-A374C0F756B1}" dt="2024-05-08T09:40:54.375" v="4041" actId="478"/>
          <ac:spMkLst>
            <pc:docMk/>
            <pc:sldMk cId="136958714" sldId="276"/>
            <ac:spMk id="116" creationId="{5EAAACB8-9EDD-487B-C032-16B3C015C47F}"/>
          </ac:spMkLst>
        </pc:spChg>
        <pc:spChg chg="add mod ord">
          <ac:chgData name="SARATE PALASH SUNIL" userId="f050f868-23e6-4074-a32e-2ab4eb875438" providerId="ADAL" clId="{39458EE7-E79D-4CC5-83E8-A374C0F756B1}" dt="2024-05-07T09:59:43.066" v="3862" actId="1076"/>
          <ac:spMkLst>
            <pc:docMk/>
            <pc:sldMk cId="136958714" sldId="276"/>
            <ac:spMk id="117" creationId="{68FFAAA6-2783-AEDF-C68E-AA848C7BB0B6}"/>
          </ac:spMkLst>
        </pc:spChg>
        <pc:grpChg chg="add mod ord">
          <ac:chgData name="SARATE PALASH SUNIL" userId="f050f868-23e6-4074-a32e-2ab4eb875438" providerId="ADAL" clId="{39458EE7-E79D-4CC5-83E8-A374C0F756B1}" dt="2024-05-08T13:23:34.576" v="4739" actId="166"/>
          <ac:grpSpMkLst>
            <pc:docMk/>
            <pc:sldMk cId="136958714" sldId="276"/>
            <ac:grpSpMk id="3" creationId="{14270CFB-21B2-61A5-F28E-3FF8226E16F5}"/>
          </ac:grpSpMkLst>
        </pc:grpChg>
        <pc:grpChg chg="add mod">
          <ac:chgData name="SARATE PALASH SUNIL" userId="f050f868-23e6-4074-a32e-2ab4eb875438" providerId="ADAL" clId="{39458EE7-E79D-4CC5-83E8-A374C0F756B1}" dt="2024-05-08T10:39:52.697" v="4064" actId="1076"/>
          <ac:grpSpMkLst>
            <pc:docMk/>
            <pc:sldMk cId="136958714" sldId="276"/>
            <ac:grpSpMk id="7" creationId="{92046203-A813-4B67-4D32-E0AA5C14FDED}"/>
          </ac:grpSpMkLst>
        </pc:grpChg>
        <pc:grpChg chg="add mod">
          <ac:chgData name="SARATE PALASH SUNIL" userId="f050f868-23e6-4074-a32e-2ab4eb875438" providerId="ADAL" clId="{39458EE7-E79D-4CC5-83E8-A374C0F756B1}" dt="2024-05-07T08:30:33.827" v="3154" actId="164"/>
          <ac:grpSpMkLst>
            <pc:docMk/>
            <pc:sldMk cId="136958714" sldId="276"/>
            <ac:grpSpMk id="15" creationId="{80523FF8-180A-E6E0-0662-98F73DAE7DDF}"/>
          </ac:grpSpMkLst>
        </pc:grpChg>
        <pc:grpChg chg="add mod">
          <ac:chgData name="SARATE PALASH SUNIL" userId="f050f868-23e6-4074-a32e-2ab4eb875438" providerId="ADAL" clId="{39458EE7-E79D-4CC5-83E8-A374C0F756B1}" dt="2024-05-07T09:19:37.747" v="3699" actId="14100"/>
          <ac:grpSpMkLst>
            <pc:docMk/>
            <pc:sldMk cId="136958714" sldId="276"/>
            <ac:grpSpMk id="17" creationId="{EFD0CC96-FAEC-5824-FBE1-FD61F2BA8E27}"/>
          </ac:grpSpMkLst>
        </pc:grpChg>
        <pc:grpChg chg="add del mod">
          <ac:chgData name="SARATE PALASH SUNIL" userId="f050f868-23e6-4074-a32e-2ab4eb875438" providerId="ADAL" clId="{39458EE7-E79D-4CC5-83E8-A374C0F756B1}" dt="2024-05-07T08:42:14.478" v="3344" actId="165"/>
          <ac:grpSpMkLst>
            <pc:docMk/>
            <pc:sldMk cId="136958714" sldId="276"/>
            <ac:grpSpMk id="19" creationId="{8F21FED6-32F9-28A2-6488-7CADAF6E9853}"/>
          </ac:grpSpMkLst>
        </pc:grpChg>
        <pc:grpChg chg="del mod topLvl">
          <ac:chgData name="SARATE PALASH SUNIL" userId="f050f868-23e6-4074-a32e-2ab4eb875438" providerId="ADAL" clId="{39458EE7-E79D-4CC5-83E8-A374C0F756B1}" dt="2024-05-08T09:41:02.588" v="4045" actId="478"/>
          <ac:grpSpMkLst>
            <pc:docMk/>
            <pc:sldMk cId="136958714" sldId="276"/>
            <ac:grpSpMk id="20" creationId="{9ECA213F-0813-59DE-E95A-C88C8834EFB6}"/>
          </ac:grpSpMkLst>
        </pc:grpChg>
        <pc:grpChg chg="add del mod">
          <ac:chgData name="SARATE PALASH SUNIL" userId="f050f868-23e6-4074-a32e-2ab4eb875438" providerId="ADAL" clId="{39458EE7-E79D-4CC5-83E8-A374C0F756B1}" dt="2024-05-07T08:44:20.108" v="3381" actId="165"/>
          <ac:grpSpMkLst>
            <pc:docMk/>
            <pc:sldMk cId="136958714" sldId="276"/>
            <ac:grpSpMk id="42" creationId="{696E45F5-6B94-EDA2-0C38-489114D99D7B}"/>
          </ac:grpSpMkLst>
        </pc:grpChg>
        <pc:grpChg chg="mod topLvl">
          <ac:chgData name="SARATE PALASH SUNIL" userId="f050f868-23e6-4074-a32e-2ab4eb875438" providerId="ADAL" clId="{39458EE7-E79D-4CC5-83E8-A374C0F756B1}" dt="2024-05-08T10:45:06.933" v="4129" actId="1076"/>
          <ac:grpSpMkLst>
            <pc:docMk/>
            <pc:sldMk cId="136958714" sldId="276"/>
            <ac:grpSpMk id="43" creationId="{B5E69E09-93E9-7754-DF3B-28CB7E631219}"/>
          </ac:grpSpMkLst>
        </pc:grpChg>
        <pc:grpChg chg="add mod">
          <ac:chgData name="SARATE PALASH SUNIL" userId="f050f868-23e6-4074-a32e-2ab4eb875438" providerId="ADAL" clId="{39458EE7-E79D-4CC5-83E8-A374C0F756B1}" dt="2024-05-07T08:35:06.690" v="3213"/>
          <ac:grpSpMkLst>
            <pc:docMk/>
            <pc:sldMk cId="136958714" sldId="276"/>
            <ac:grpSpMk id="48" creationId="{E1F41B61-14C8-4BD4-391D-F2192A1C13AC}"/>
          </ac:grpSpMkLst>
        </pc:grpChg>
        <pc:grpChg chg="mod">
          <ac:chgData name="SARATE PALASH SUNIL" userId="f050f868-23e6-4074-a32e-2ab4eb875438" providerId="ADAL" clId="{39458EE7-E79D-4CC5-83E8-A374C0F756B1}" dt="2024-05-07T08:35:06.690" v="3213"/>
          <ac:grpSpMkLst>
            <pc:docMk/>
            <pc:sldMk cId="136958714" sldId="276"/>
            <ac:grpSpMk id="49" creationId="{6E175D2A-CDFB-DF13-13F1-0E0709FAF299}"/>
          </ac:grpSpMkLst>
        </pc:grpChg>
        <pc:grpChg chg="add del mod">
          <ac:chgData name="SARATE PALASH SUNIL" userId="f050f868-23e6-4074-a32e-2ab4eb875438" providerId="ADAL" clId="{39458EE7-E79D-4CC5-83E8-A374C0F756B1}" dt="2024-05-07T08:55:02.682" v="3610" actId="165"/>
          <ac:grpSpMkLst>
            <pc:docMk/>
            <pc:sldMk cId="136958714" sldId="276"/>
            <ac:grpSpMk id="54" creationId="{CB5906B0-8C1E-0365-F040-500540D299CA}"/>
          </ac:grpSpMkLst>
        </pc:grpChg>
        <pc:grpChg chg="mod topLvl">
          <ac:chgData name="SARATE PALASH SUNIL" userId="f050f868-23e6-4074-a32e-2ab4eb875438" providerId="ADAL" clId="{39458EE7-E79D-4CC5-83E8-A374C0F756B1}" dt="2024-05-08T10:43:17.920" v="4114" actId="1076"/>
          <ac:grpSpMkLst>
            <pc:docMk/>
            <pc:sldMk cId="136958714" sldId="276"/>
            <ac:grpSpMk id="55" creationId="{571A0AC8-66C4-1190-8E95-529EDEB1477A}"/>
          </ac:grpSpMkLst>
        </pc:grpChg>
        <pc:grpChg chg="add mod">
          <ac:chgData name="SARATE PALASH SUNIL" userId="f050f868-23e6-4074-a32e-2ab4eb875438" providerId="ADAL" clId="{39458EE7-E79D-4CC5-83E8-A374C0F756B1}" dt="2024-05-08T13:26:46.342" v="4748" actId="1076"/>
          <ac:grpSpMkLst>
            <pc:docMk/>
            <pc:sldMk cId="136958714" sldId="276"/>
            <ac:grpSpMk id="60" creationId="{9464B4BD-B2DE-268C-BDA6-C2657381526B}"/>
          </ac:grpSpMkLst>
        </pc:grpChg>
        <pc:grpChg chg="add del mod">
          <ac:chgData name="SARATE PALASH SUNIL" userId="f050f868-23e6-4074-a32e-2ab4eb875438" providerId="ADAL" clId="{39458EE7-E79D-4CC5-83E8-A374C0F756B1}" dt="2024-05-07T08:42:45.527" v="3351" actId="165"/>
          <ac:grpSpMkLst>
            <pc:docMk/>
            <pc:sldMk cId="136958714" sldId="276"/>
            <ac:grpSpMk id="60" creationId="{E371EDED-EC94-9BA1-421A-EC848D96D6AF}"/>
          </ac:grpSpMkLst>
        </pc:grpChg>
        <pc:grpChg chg="del mod topLvl">
          <ac:chgData name="SARATE PALASH SUNIL" userId="f050f868-23e6-4074-a32e-2ab4eb875438" providerId="ADAL" clId="{39458EE7-E79D-4CC5-83E8-A374C0F756B1}" dt="2024-05-08T09:41:07.417" v="4047" actId="478"/>
          <ac:grpSpMkLst>
            <pc:docMk/>
            <pc:sldMk cId="136958714" sldId="276"/>
            <ac:grpSpMk id="61" creationId="{4647F454-103C-E5AE-93D3-F84BCD59CDC1}"/>
          </ac:grpSpMkLst>
        </pc:grpChg>
        <pc:grpChg chg="add mod">
          <ac:chgData name="SARATE PALASH SUNIL" userId="f050f868-23e6-4074-a32e-2ab4eb875438" providerId="ADAL" clId="{39458EE7-E79D-4CC5-83E8-A374C0F756B1}" dt="2024-05-08T13:27:18.563" v="4751" actId="1076"/>
          <ac:grpSpMkLst>
            <pc:docMk/>
            <pc:sldMk cId="136958714" sldId="276"/>
            <ac:grpSpMk id="72" creationId="{076628FA-B3F4-60CB-7FF9-BA1B444B0BFA}"/>
          </ac:grpSpMkLst>
        </pc:grpChg>
        <pc:grpChg chg="mod">
          <ac:chgData name="SARATE PALASH SUNIL" userId="f050f868-23e6-4074-a32e-2ab4eb875438" providerId="ADAL" clId="{39458EE7-E79D-4CC5-83E8-A374C0F756B1}" dt="2024-05-08T13:27:13.533" v="4750"/>
          <ac:grpSpMkLst>
            <pc:docMk/>
            <pc:sldMk cId="136958714" sldId="276"/>
            <ac:grpSpMk id="73" creationId="{F6B73816-5CDA-C534-DFEC-AD6BE40103A5}"/>
          </ac:grpSpMkLst>
        </pc:grpChg>
        <pc:grpChg chg="add mod">
          <ac:chgData name="SARATE PALASH SUNIL" userId="f050f868-23e6-4074-a32e-2ab4eb875438" providerId="ADAL" clId="{39458EE7-E79D-4CC5-83E8-A374C0F756B1}" dt="2024-05-07T08:47:49.043" v="3501" actId="164"/>
          <ac:grpSpMkLst>
            <pc:docMk/>
            <pc:sldMk cId="136958714" sldId="276"/>
            <ac:grpSpMk id="84" creationId="{F76FDBF2-7553-63EB-DE68-3D600D94B171}"/>
          </ac:grpSpMkLst>
        </pc:grpChg>
        <pc:grpChg chg="add mod">
          <ac:chgData name="SARATE PALASH SUNIL" userId="f050f868-23e6-4074-a32e-2ab4eb875438" providerId="ADAL" clId="{39458EE7-E79D-4CC5-83E8-A374C0F756B1}" dt="2024-05-08T13:23:58.424" v="4743" actId="14100"/>
          <ac:grpSpMkLst>
            <pc:docMk/>
            <pc:sldMk cId="136958714" sldId="276"/>
            <ac:grpSpMk id="90" creationId="{848B8715-CCA0-A768-07A8-9B81D208B687}"/>
          </ac:grpSpMkLst>
        </pc:grpChg>
        <pc:grpChg chg="add del mod">
          <ac:chgData name="SARATE PALASH SUNIL" userId="f050f868-23e6-4074-a32e-2ab4eb875438" providerId="ADAL" clId="{39458EE7-E79D-4CC5-83E8-A374C0F756B1}" dt="2024-05-07T08:52:55.231" v="3586" actId="165"/>
          <ac:grpSpMkLst>
            <pc:docMk/>
            <pc:sldMk cId="136958714" sldId="276"/>
            <ac:grpSpMk id="99" creationId="{3FAEBD4B-4F61-2F41-052C-2CCD322E52A4}"/>
          </ac:grpSpMkLst>
        </pc:grpChg>
        <pc:grpChg chg="mod topLvl">
          <ac:chgData name="SARATE PALASH SUNIL" userId="f050f868-23e6-4074-a32e-2ab4eb875438" providerId="ADAL" clId="{39458EE7-E79D-4CC5-83E8-A374C0F756B1}" dt="2024-05-08T10:39:48.314" v="4063" actId="164"/>
          <ac:grpSpMkLst>
            <pc:docMk/>
            <pc:sldMk cId="136958714" sldId="276"/>
            <ac:grpSpMk id="100" creationId="{85D1C32D-EC2F-94C6-9F9B-96A215791B96}"/>
          </ac:grpSpMkLst>
        </pc:grpChg>
        <pc:grpChg chg="add del mod">
          <ac:chgData name="SARATE PALASH SUNIL" userId="f050f868-23e6-4074-a32e-2ab4eb875438" providerId="ADAL" clId="{39458EE7-E79D-4CC5-83E8-A374C0F756B1}" dt="2024-05-08T09:40:54.375" v="4041" actId="478"/>
          <ac:grpSpMkLst>
            <pc:docMk/>
            <pc:sldMk cId="136958714" sldId="276"/>
            <ac:grpSpMk id="115" creationId="{225044F5-9DF9-26F0-4F7D-D0E07C5F4B16}"/>
          </ac:grpSpMkLst>
        </pc:grpChg>
        <pc:grpChg chg="add mod">
          <ac:chgData name="SARATE PALASH SUNIL" userId="f050f868-23e6-4074-a32e-2ab4eb875438" providerId="ADAL" clId="{39458EE7-E79D-4CC5-83E8-A374C0F756B1}" dt="2024-05-07T09:59:37.160" v="3845" actId="164"/>
          <ac:grpSpMkLst>
            <pc:docMk/>
            <pc:sldMk cId="136958714" sldId="276"/>
            <ac:grpSpMk id="118" creationId="{AD8EBA24-2B66-8684-2F7F-29C6C552E2B8}"/>
          </ac:grpSpMkLst>
        </pc:grpChg>
        <pc:picChg chg="add del mod">
          <ac:chgData name="SARATE PALASH SUNIL" userId="f050f868-23e6-4074-a32e-2ab4eb875438" providerId="ADAL" clId="{39458EE7-E79D-4CC5-83E8-A374C0F756B1}" dt="2024-05-08T09:40:14.876" v="4027" actId="478"/>
          <ac:picMkLst>
            <pc:docMk/>
            <pc:sldMk cId="136958714" sldId="276"/>
            <ac:picMk id="5" creationId="{84ACC098-16DC-3FD4-1052-0DD4DE8C2631}"/>
          </ac:picMkLst>
        </pc:picChg>
        <pc:picChg chg="add del mod modCrop">
          <ac:chgData name="SARATE PALASH SUNIL" userId="f050f868-23e6-4074-a32e-2ab4eb875438" providerId="ADAL" clId="{39458EE7-E79D-4CC5-83E8-A374C0F756B1}" dt="2024-05-07T08:39:44.852" v="3247" actId="21"/>
          <ac:picMkLst>
            <pc:docMk/>
            <pc:sldMk cId="136958714" sldId="276"/>
            <ac:picMk id="7" creationId="{36AE4D77-19C4-568B-D499-30801A5D26F9}"/>
          </ac:picMkLst>
        </pc:picChg>
        <pc:cxnChg chg="add mod">
          <ac:chgData name="SARATE PALASH SUNIL" userId="f050f868-23e6-4074-a32e-2ab4eb875438" providerId="ADAL" clId="{39458EE7-E79D-4CC5-83E8-A374C0F756B1}" dt="2024-05-07T08:29:15.990" v="3139" actId="164"/>
          <ac:cxnSpMkLst>
            <pc:docMk/>
            <pc:sldMk cId="136958714" sldId="276"/>
            <ac:cxnSpMk id="11" creationId="{C975297B-C5F2-1B7C-9680-7A6E6D4FE767}"/>
          </ac:cxnSpMkLst>
        </pc:cxnChg>
        <pc:cxnChg chg="add mod">
          <ac:chgData name="SARATE PALASH SUNIL" userId="f050f868-23e6-4074-a32e-2ab4eb875438" providerId="ADAL" clId="{39458EE7-E79D-4CC5-83E8-A374C0F756B1}" dt="2024-05-07T08:29:15.990" v="3139" actId="164"/>
          <ac:cxnSpMkLst>
            <pc:docMk/>
            <pc:sldMk cId="136958714" sldId="276"/>
            <ac:cxnSpMk id="13" creationId="{089C0875-A491-3BC0-ECF5-292D8FADB6D2}"/>
          </ac:cxnSpMkLst>
        </pc:cxnChg>
        <pc:cxnChg chg="add mod">
          <ac:chgData name="SARATE PALASH SUNIL" userId="f050f868-23e6-4074-a32e-2ab4eb875438" providerId="ADAL" clId="{39458EE7-E79D-4CC5-83E8-A374C0F756B1}" dt="2024-05-07T08:29:15.990" v="3139" actId="164"/>
          <ac:cxnSpMkLst>
            <pc:docMk/>
            <pc:sldMk cId="136958714" sldId="276"/>
            <ac:cxnSpMk id="14" creationId="{C5648651-86C1-79EF-7D47-E4A5C89ABA9B}"/>
          </ac:cxnSpMkLst>
        </pc:cxnChg>
        <pc:cxnChg chg="add mod">
          <ac:chgData name="SARATE PALASH SUNIL" userId="f050f868-23e6-4074-a32e-2ab4eb875438" providerId="ADAL" clId="{39458EE7-E79D-4CC5-83E8-A374C0F756B1}" dt="2024-05-07T08:30:43.194" v="3157" actId="1076"/>
          <ac:cxnSpMkLst>
            <pc:docMk/>
            <pc:sldMk cId="136958714" sldId="276"/>
            <ac:cxnSpMk id="18" creationId="{7809EF26-F79F-CB4A-E76F-997B36C2AF78}"/>
          </ac:cxnSpMkLst>
        </pc:cxnChg>
        <pc:cxnChg chg="mod">
          <ac:chgData name="SARATE PALASH SUNIL" userId="f050f868-23e6-4074-a32e-2ab4eb875438" providerId="ADAL" clId="{39458EE7-E79D-4CC5-83E8-A374C0F756B1}" dt="2024-05-07T08:42:14.478" v="3344" actId="165"/>
          <ac:cxnSpMkLst>
            <pc:docMk/>
            <pc:sldMk cId="136958714" sldId="276"/>
            <ac:cxnSpMk id="22" creationId="{8D6D7BAE-83F3-4D23-AFCA-D39DEC77669A}"/>
          </ac:cxnSpMkLst>
        </pc:cxnChg>
        <pc:cxnChg chg="mod">
          <ac:chgData name="SARATE PALASH SUNIL" userId="f050f868-23e6-4074-a32e-2ab4eb875438" providerId="ADAL" clId="{39458EE7-E79D-4CC5-83E8-A374C0F756B1}" dt="2024-05-07T08:42:14.478" v="3344" actId="165"/>
          <ac:cxnSpMkLst>
            <pc:docMk/>
            <pc:sldMk cId="136958714" sldId="276"/>
            <ac:cxnSpMk id="23" creationId="{D64EEDE8-FF40-8701-D3FC-5E693D58289D}"/>
          </ac:cxnSpMkLst>
        </pc:cxnChg>
        <pc:cxnChg chg="mod">
          <ac:chgData name="SARATE PALASH SUNIL" userId="f050f868-23e6-4074-a32e-2ab4eb875438" providerId="ADAL" clId="{39458EE7-E79D-4CC5-83E8-A374C0F756B1}" dt="2024-05-07T08:42:14.478" v="3344" actId="165"/>
          <ac:cxnSpMkLst>
            <pc:docMk/>
            <pc:sldMk cId="136958714" sldId="276"/>
            <ac:cxnSpMk id="24" creationId="{198A4A26-E808-9E82-AB30-B0748A919E76}"/>
          </ac:cxnSpMkLst>
        </pc:cxnChg>
        <pc:cxnChg chg="add mod">
          <ac:chgData name="SARATE PALASH SUNIL" userId="f050f868-23e6-4074-a32e-2ab4eb875438" providerId="ADAL" clId="{39458EE7-E79D-4CC5-83E8-A374C0F756B1}" dt="2024-05-08T10:45:52.586" v="4153" actId="14100"/>
          <ac:cxnSpMkLst>
            <pc:docMk/>
            <pc:sldMk cId="136958714" sldId="276"/>
            <ac:cxnSpMk id="25" creationId="{AB046A45-38E1-6E6F-DBF5-5528EB746F28}"/>
          </ac:cxnSpMkLst>
        </pc:cxnChg>
        <pc:cxnChg chg="add del mod">
          <ac:chgData name="SARATE PALASH SUNIL" userId="f050f868-23e6-4074-a32e-2ab4eb875438" providerId="ADAL" clId="{39458EE7-E79D-4CC5-83E8-A374C0F756B1}" dt="2024-05-08T10:39:15.269" v="4056" actId="478"/>
          <ac:cxnSpMkLst>
            <pc:docMk/>
            <pc:sldMk cId="136958714" sldId="276"/>
            <ac:cxnSpMk id="26" creationId="{4090FF0E-3329-A0E6-7FC2-1BD862D3D8C5}"/>
          </ac:cxnSpMkLst>
        </pc:cxnChg>
        <pc:cxnChg chg="add del mod">
          <ac:chgData name="SARATE PALASH SUNIL" userId="f050f868-23e6-4074-a32e-2ab4eb875438" providerId="ADAL" clId="{39458EE7-E79D-4CC5-83E8-A374C0F756B1}" dt="2024-05-08T10:39:32.841" v="4060" actId="478"/>
          <ac:cxnSpMkLst>
            <pc:docMk/>
            <pc:sldMk cId="136958714" sldId="276"/>
            <ac:cxnSpMk id="28" creationId="{2E7684FF-9531-8F6A-4C3F-779D322270CD}"/>
          </ac:cxnSpMkLst>
        </pc:cxnChg>
        <pc:cxnChg chg="add mod">
          <ac:chgData name="SARATE PALASH SUNIL" userId="f050f868-23e6-4074-a32e-2ab4eb875438" providerId="ADAL" clId="{39458EE7-E79D-4CC5-83E8-A374C0F756B1}" dt="2024-05-08T10:46:38.595" v="4174" actId="1038"/>
          <ac:cxnSpMkLst>
            <pc:docMk/>
            <pc:sldMk cId="136958714" sldId="276"/>
            <ac:cxnSpMk id="34" creationId="{0846CAA5-3B56-7529-A54C-1657A785E629}"/>
          </ac:cxnSpMkLst>
        </pc:cxnChg>
        <pc:cxnChg chg="add del">
          <ac:chgData name="SARATE PALASH SUNIL" userId="f050f868-23e6-4074-a32e-2ab4eb875438" providerId="ADAL" clId="{39458EE7-E79D-4CC5-83E8-A374C0F756B1}" dt="2024-05-08T09:40:33.036" v="4036" actId="478"/>
          <ac:cxnSpMkLst>
            <pc:docMk/>
            <pc:sldMk cId="136958714" sldId="276"/>
            <ac:cxnSpMk id="35" creationId="{EF40D641-C092-1A0C-9D8A-0C8B8EE80CE2}"/>
          </ac:cxnSpMkLst>
        </pc:cxnChg>
        <pc:cxnChg chg="add del mod">
          <ac:chgData name="SARATE PALASH SUNIL" userId="f050f868-23e6-4074-a32e-2ab4eb875438" providerId="ADAL" clId="{39458EE7-E79D-4CC5-83E8-A374C0F756B1}" dt="2024-05-08T09:40:33.765" v="4037" actId="478"/>
          <ac:cxnSpMkLst>
            <pc:docMk/>
            <pc:sldMk cId="136958714" sldId="276"/>
            <ac:cxnSpMk id="36" creationId="{BA9EB531-F3D0-9C14-759D-58EFD9E5C1BD}"/>
          </ac:cxnSpMkLst>
        </pc:cxnChg>
        <pc:cxnChg chg="add del mod">
          <ac:chgData name="SARATE PALASH SUNIL" userId="f050f868-23e6-4074-a32e-2ab4eb875438" providerId="ADAL" clId="{39458EE7-E79D-4CC5-83E8-A374C0F756B1}" dt="2024-05-08T10:47:02.151" v="4181" actId="478"/>
          <ac:cxnSpMkLst>
            <pc:docMk/>
            <pc:sldMk cId="136958714" sldId="276"/>
            <ac:cxnSpMk id="37" creationId="{78CEEAF7-46C8-84C3-4D8C-FF938C95F9CA}"/>
          </ac:cxnSpMkLst>
        </pc:cxnChg>
        <pc:cxnChg chg="add del ord">
          <ac:chgData name="SARATE PALASH SUNIL" userId="f050f868-23e6-4074-a32e-2ab4eb875438" providerId="ADAL" clId="{39458EE7-E79D-4CC5-83E8-A374C0F756B1}" dt="2024-05-08T09:40:32.504" v="4035" actId="478"/>
          <ac:cxnSpMkLst>
            <pc:docMk/>
            <pc:sldMk cId="136958714" sldId="276"/>
            <ac:cxnSpMk id="38" creationId="{2FA23429-1E51-686F-D791-0B7C38AAE20C}"/>
          </ac:cxnSpMkLst>
        </pc:cxnChg>
        <pc:cxnChg chg="add del mod">
          <ac:chgData name="SARATE PALASH SUNIL" userId="f050f868-23e6-4074-a32e-2ab4eb875438" providerId="ADAL" clId="{39458EE7-E79D-4CC5-83E8-A374C0F756B1}" dt="2024-05-08T10:47:03.256" v="4182" actId="478"/>
          <ac:cxnSpMkLst>
            <pc:docMk/>
            <pc:sldMk cId="136958714" sldId="276"/>
            <ac:cxnSpMk id="39" creationId="{DCCDD4FF-AF06-F1DB-18D3-EB7860A377A7}"/>
          </ac:cxnSpMkLst>
        </pc:cxnChg>
        <pc:cxnChg chg="add del">
          <ac:chgData name="SARATE PALASH SUNIL" userId="f050f868-23e6-4074-a32e-2ab4eb875438" providerId="ADAL" clId="{39458EE7-E79D-4CC5-83E8-A374C0F756B1}" dt="2024-05-08T09:40:34.934" v="4038" actId="478"/>
          <ac:cxnSpMkLst>
            <pc:docMk/>
            <pc:sldMk cId="136958714" sldId="276"/>
            <ac:cxnSpMk id="40" creationId="{F4692225-C405-95B9-C517-37E2212AE614}"/>
          </ac:cxnSpMkLst>
        </pc:cxnChg>
        <pc:cxnChg chg="add mod">
          <ac:chgData name="SARATE PALASH SUNIL" userId="f050f868-23e6-4074-a32e-2ab4eb875438" providerId="ADAL" clId="{39458EE7-E79D-4CC5-83E8-A374C0F756B1}" dt="2024-05-08T10:46:43.118" v="4176" actId="1076"/>
          <ac:cxnSpMkLst>
            <pc:docMk/>
            <pc:sldMk cId="136958714" sldId="276"/>
            <ac:cxnSpMk id="42" creationId="{4327C50F-22F2-0AB5-B3FA-904CEDBAF927}"/>
          </ac:cxnSpMkLst>
        </pc:cxnChg>
        <pc:cxnChg chg="mod">
          <ac:chgData name="SARATE PALASH SUNIL" userId="f050f868-23e6-4074-a32e-2ab4eb875438" providerId="ADAL" clId="{39458EE7-E79D-4CC5-83E8-A374C0F756B1}" dt="2024-05-07T08:44:20.108" v="3381" actId="165"/>
          <ac:cxnSpMkLst>
            <pc:docMk/>
            <pc:sldMk cId="136958714" sldId="276"/>
            <ac:cxnSpMk id="45" creationId="{75064601-15C4-1A77-AE74-87064A56DC1C}"/>
          </ac:cxnSpMkLst>
        </pc:cxnChg>
        <pc:cxnChg chg="mod">
          <ac:chgData name="SARATE PALASH SUNIL" userId="f050f868-23e6-4074-a32e-2ab4eb875438" providerId="ADAL" clId="{39458EE7-E79D-4CC5-83E8-A374C0F756B1}" dt="2024-05-07T08:44:20.108" v="3381" actId="165"/>
          <ac:cxnSpMkLst>
            <pc:docMk/>
            <pc:sldMk cId="136958714" sldId="276"/>
            <ac:cxnSpMk id="46" creationId="{8CA97A1D-C69C-48CD-38F4-0BBF0A40F5A7}"/>
          </ac:cxnSpMkLst>
        </pc:cxnChg>
        <pc:cxnChg chg="mod">
          <ac:chgData name="SARATE PALASH SUNIL" userId="f050f868-23e6-4074-a32e-2ab4eb875438" providerId="ADAL" clId="{39458EE7-E79D-4CC5-83E8-A374C0F756B1}" dt="2024-05-07T08:44:20.108" v="3381" actId="165"/>
          <ac:cxnSpMkLst>
            <pc:docMk/>
            <pc:sldMk cId="136958714" sldId="276"/>
            <ac:cxnSpMk id="47" creationId="{24826FA2-8E8E-BA06-E6EB-F32B4B3600F0}"/>
          </ac:cxnSpMkLst>
        </pc:cxnChg>
        <pc:cxnChg chg="add mod">
          <ac:chgData name="SARATE PALASH SUNIL" userId="f050f868-23e6-4074-a32e-2ab4eb875438" providerId="ADAL" clId="{39458EE7-E79D-4CC5-83E8-A374C0F756B1}" dt="2024-05-08T10:46:51.468" v="4178" actId="1076"/>
          <ac:cxnSpMkLst>
            <pc:docMk/>
            <pc:sldMk cId="136958714" sldId="276"/>
            <ac:cxnSpMk id="48" creationId="{DD12D441-AD7F-1507-B628-4C46A13D9F71}"/>
          </ac:cxnSpMkLst>
        </pc:cxnChg>
        <pc:cxnChg chg="add mod">
          <ac:chgData name="SARATE PALASH SUNIL" userId="f050f868-23e6-4074-a32e-2ab4eb875438" providerId="ADAL" clId="{39458EE7-E79D-4CC5-83E8-A374C0F756B1}" dt="2024-05-08T10:47:10.931" v="4183" actId="1076"/>
          <ac:cxnSpMkLst>
            <pc:docMk/>
            <pc:sldMk cId="136958714" sldId="276"/>
            <ac:cxnSpMk id="49" creationId="{00E55F0F-7D68-07AD-5250-1629FEFD3878}"/>
          </ac:cxnSpMkLst>
        </pc:cxnChg>
        <pc:cxnChg chg="add mod">
          <ac:chgData name="SARATE PALASH SUNIL" userId="f050f868-23e6-4074-a32e-2ab4eb875438" providerId="ADAL" clId="{39458EE7-E79D-4CC5-83E8-A374C0F756B1}" dt="2024-05-08T10:47:10.931" v="4183" actId="1076"/>
          <ac:cxnSpMkLst>
            <pc:docMk/>
            <pc:sldMk cId="136958714" sldId="276"/>
            <ac:cxnSpMk id="50" creationId="{BB589452-BADF-F904-31B1-92C301F42E1A}"/>
          </ac:cxnSpMkLst>
        </pc:cxnChg>
        <pc:cxnChg chg="add mod">
          <ac:chgData name="SARATE PALASH SUNIL" userId="f050f868-23e6-4074-a32e-2ab4eb875438" providerId="ADAL" clId="{39458EE7-E79D-4CC5-83E8-A374C0F756B1}" dt="2024-05-08T10:47:10.931" v="4183" actId="1076"/>
          <ac:cxnSpMkLst>
            <pc:docMk/>
            <pc:sldMk cId="136958714" sldId="276"/>
            <ac:cxnSpMk id="51" creationId="{6EFD08C6-69DF-9BA5-C718-EBFC672A5C0E}"/>
          </ac:cxnSpMkLst>
        </pc:cxnChg>
        <pc:cxnChg chg="mod">
          <ac:chgData name="SARATE PALASH SUNIL" userId="f050f868-23e6-4074-a32e-2ab4eb875438" providerId="ADAL" clId="{39458EE7-E79D-4CC5-83E8-A374C0F756B1}" dt="2024-05-07T08:35:06.690" v="3213"/>
          <ac:cxnSpMkLst>
            <pc:docMk/>
            <pc:sldMk cId="136958714" sldId="276"/>
            <ac:cxnSpMk id="51" creationId="{6F4FB202-813E-063F-E4AB-66808AA1C45C}"/>
          </ac:cxnSpMkLst>
        </pc:cxnChg>
        <pc:cxnChg chg="mod">
          <ac:chgData name="SARATE PALASH SUNIL" userId="f050f868-23e6-4074-a32e-2ab4eb875438" providerId="ADAL" clId="{39458EE7-E79D-4CC5-83E8-A374C0F756B1}" dt="2024-05-07T08:35:06.690" v="3213"/>
          <ac:cxnSpMkLst>
            <pc:docMk/>
            <pc:sldMk cId="136958714" sldId="276"/>
            <ac:cxnSpMk id="52" creationId="{D5D446A3-651D-CBBF-DF98-4E1D4B7777A4}"/>
          </ac:cxnSpMkLst>
        </pc:cxnChg>
        <pc:cxnChg chg="add mod">
          <ac:chgData name="SARATE PALASH SUNIL" userId="f050f868-23e6-4074-a32e-2ab4eb875438" providerId="ADAL" clId="{39458EE7-E79D-4CC5-83E8-A374C0F756B1}" dt="2024-05-08T10:47:10.931" v="4183" actId="1076"/>
          <ac:cxnSpMkLst>
            <pc:docMk/>
            <pc:sldMk cId="136958714" sldId="276"/>
            <ac:cxnSpMk id="52" creationId="{E06BFFA4-8C01-7F35-285E-2932755AF3B6}"/>
          </ac:cxnSpMkLst>
        </pc:cxnChg>
        <pc:cxnChg chg="mod">
          <ac:chgData name="SARATE PALASH SUNIL" userId="f050f868-23e6-4074-a32e-2ab4eb875438" providerId="ADAL" clId="{39458EE7-E79D-4CC5-83E8-A374C0F756B1}" dt="2024-05-07T08:35:06.690" v="3213"/>
          <ac:cxnSpMkLst>
            <pc:docMk/>
            <pc:sldMk cId="136958714" sldId="276"/>
            <ac:cxnSpMk id="53" creationId="{11841258-E7CF-403B-0490-89B950F0ABE4}"/>
          </ac:cxnSpMkLst>
        </pc:cxnChg>
        <pc:cxnChg chg="mod">
          <ac:chgData name="SARATE PALASH SUNIL" userId="f050f868-23e6-4074-a32e-2ab4eb875438" providerId="ADAL" clId="{39458EE7-E79D-4CC5-83E8-A374C0F756B1}" dt="2024-05-07T08:55:02.682" v="3610" actId="165"/>
          <ac:cxnSpMkLst>
            <pc:docMk/>
            <pc:sldMk cId="136958714" sldId="276"/>
            <ac:cxnSpMk id="57" creationId="{9865A7FD-CA64-B88E-9776-74A8511EA0F4}"/>
          </ac:cxnSpMkLst>
        </pc:cxnChg>
        <pc:cxnChg chg="mod">
          <ac:chgData name="SARATE PALASH SUNIL" userId="f050f868-23e6-4074-a32e-2ab4eb875438" providerId="ADAL" clId="{39458EE7-E79D-4CC5-83E8-A374C0F756B1}" dt="2024-05-07T08:55:02.682" v="3610" actId="165"/>
          <ac:cxnSpMkLst>
            <pc:docMk/>
            <pc:sldMk cId="136958714" sldId="276"/>
            <ac:cxnSpMk id="58" creationId="{403B7587-56B7-404E-9107-FD3BD40DA5F4}"/>
          </ac:cxnSpMkLst>
        </pc:cxnChg>
        <pc:cxnChg chg="mod">
          <ac:chgData name="SARATE PALASH SUNIL" userId="f050f868-23e6-4074-a32e-2ab4eb875438" providerId="ADAL" clId="{39458EE7-E79D-4CC5-83E8-A374C0F756B1}" dt="2024-05-07T08:55:02.682" v="3610" actId="165"/>
          <ac:cxnSpMkLst>
            <pc:docMk/>
            <pc:sldMk cId="136958714" sldId="276"/>
            <ac:cxnSpMk id="59" creationId="{51004CE1-311D-ABFC-01F3-197C4118CED1}"/>
          </ac:cxnSpMkLst>
        </pc:cxnChg>
        <pc:cxnChg chg="mod">
          <ac:chgData name="SARATE PALASH SUNIL" userId="f050f868-23e6-4074-a32e-2ab4eb875438" providerId="ADAL" clId="{39458EE7-E79D-4CC5-83E8-A374C0F756B1}" dt="2024-05-07T08:42:45.527" v="3351" actId="165"/>
          <ac:cxnSpMkLst>
            <pc:docMk/>
            <pc:sldMk cId="136958714" sldId="276"/>
            <ac:cxnSpMk id="63" creationId="{A6E17FD7-A480-EFDA-EE89-301D192A0780}"/>
          </ac:cxnSpMkLst>
        </pc:cxnChg>
        <pc:cxnChg chg="mod">
          <ac:chgData name="SARATE PALASH SUNIL" userId="f050f868-23e6-4074-a32e-2ab4eb875438" providerId="ADAL" clId="{39458EE7-E79D-4CC5-83E8-A374C0F756B1}" dt="2024-05-07T08:42:45.527" v="3351" actId="165"/>
          <ac:cxnSpMkLst>
            <pc:docMk/>
            <pc:sldMk cId="136958714" sldId="276"/>
            <ac:cxnSpMk id="64" creationId="{E521FFF6-EA55-E15A-0C07-55A73C5ABB87}"/>
          </ac:cxnSpMkLst>
        </pc:cxnChg>
        <pc:cxnChg chg="mod">
          <ac:chgData name="SARATE PALASH SUNIL" userId="f050f868-23e6-4074-a32e-2ab4eb875438" providerId="ADAL" clId="{39458EE7-E79D-4CC5-83E8-A374C0F756B1}" dt="2024-05-07T08:42:45.527" v="3351" actId="165"/>
          <ac:cxnSpMkLst>
            <pc:docMk/>
            <pc:sldMk cId="136958714" sldId="276"/>
            <ac:cxnSpMk id="65" creationId="{1EEEED42-17FC-7532-A44D-4B68B13E74A9}"/>
          </ac:cxnSpMkLst>
        </pc:cxnChg>
        <pc:cxnChg chg="mod">
          <ac:chgData name="SARATE PALASH SUNIL" userId="f050f868-23e6-4074-a32e-2ab4eb875438" providerId="ADAL" clId="{39458EE7-E79D-4CC5-83E8-A374C0F756B1}" dt="2024-05-08T13:26:25.866" v="4747"/>
          <ac:cxnSpMkLst>
            <pc:docMk/>
            <pc:sldMk cId="136958714" sldId="276"/>
            <ac:cxnSpMk id="66" creationId="{61B9592E-F037-EA65-7224-9DD3F7ACE73C}"/>
          </ac:cxnSpMkLst>
        </pc:cxnChg>
        <pc:cxnChg chg="mod">
          <ac:chgData name="SARATE PALASH SUNIL" userId="f050f868-23e6-4074-a32e-2ab4eb875438" providerId="ADAL" clId="{39458EE7-E79D-4CC5-83E8-A374C0F756B1}" dt="2024-05-08T13:26:25.866" v="4747"/>
          <ac:cxnSpMkLst>
            <pc:docMk/>
            <pc:sldMk cId="136958714" sldId="276"/>
            <ac:cxnSpMk id="67" creationId="{65D23758-C044-4941-4DC9-6E9C7C217148}"/>
          </ac:cxnSpMkLst>
        </pc:cxnChg>
        <pc:cxnChg chg="mod">
          <ac:chgData name="SARATE PALASH SUNIL" userId="f050f868-23e6-4074-a32e-2ab4eb875438" providerId="ADAL" clId="{39458EE7-E79D-4CC5-83E8-A374C0F756B1}" dt="2024-05-08T13:26:25.866" v="4747"/>
          <ac:cxnSpMkLst>
            <pc:docMk/>
            <pc:sldMk cId="136958714" sldId="276"/>
            <ac:cxnSpMk id="70" creationId="{0306203F-4054-CA97-9563-A343A075D560}"/>
          </ac:cxnSpMkLst>
        </pc:cxnChg>
        <pc:cxnChg chg="add del">
          <ac:chgData name="SARATE PALASH SUNIL" userId="f050f868-23e6-4074-a32e-2ab4eb875438" providerId="ADAL" clId="{39458EE7-E79D-4CC5-83E8-A374C0F756B1}" dt="2024-05-07T08:40:29.427" v="3272" actId="478"/>
          <ac:cxnSpMkLst>
            <pc:docMk/>
            <pc:sldMk cId="136958714" sldId="276"/>
            <ac:cxnSpMk id="71" creationId="{1315E819-02FB-2C1F-25DC-BE0307AFF1CF}"/>
          </ac:cxnSpMkLst>
        </pc:cxnChg>
        <pc:cxnChg chg="add del mod">
          <ac:chgData name="SARATE PALASH SUNIL" userId="f050f868-23e6-4074-a32e-2ab4eb875438" providerId="ADAL" clId="{39458EE7-E79D-4CC5-83E8-A374C0F756B1}" dt="2024-05-07T08:40:58.369" v="3283" actId="478"/>
          <ac:cxnSpMkLst>
            <pc:docMk/>
            <pc:sldMk cId="136958714" sldId="276"/>
            <ac:cxnSpMk id="73" creationId="{E564D8C9-E2D0-DC58-AC81-038BA60880B4}"/>
          </ac:cxnSpMkLst>
        </pc:cxnChg>
        <pc:cxnChg chg="mod">
          <ac:chgData name="SARATE PALASH SUNIL" userId="f050f868-23e6-4074-a32e-2ab4eb875438" providerId="ADAL" clId="{39458EE7-E79D-4CC5-83E8-A374C0F756B1}" dt="2024-05-08T13:27:13.533" v="4750"/>
          <ac:cxnSpMkLst>
            <pc:docMk/>
            <pc:sldMk cId="136958714" sldId="276"/>
            <ac:cxnSpMk id="74" creationId="{B76B713A-9527-820C-B729-0AF6DEFC372C}"/>
          </ac:cxnSpMkLst>
        </pc:cxnChg>
        <pc:cxnChg chg="add del mod">
          <ac:chgData name="SARATE PALASH SUNIL" userId="f050f868-23e6-4074-a32e-2ab4eb875438" providerId="ADAL" clId="{39458EE7-E79D-4CC5-83E8-A374C0F756B1}" dt="2024-05-08T09:41:02.588" v="4045" actId="478"/>
          <ac:cxnSpMkLst>
            <pc:docMk/>
            <pc:sldMk cId="136958714" sldId="276"/>
            <ac:cxnSpMk id="75" creationId="{D0B0FB46-DF81-A54C-203B-D6CF50B4D616}"/>
          </ac:cxnSpMkLst>
        </pc:cxnChg>
        <pc:cxnChg chg="mod">
          <ac:chgData name="SARATE PALASH SUNIL" userId="f050f868-23e6-4074-a32e-2ab4eb875438" providerId="ADAL" clId="{39458EE7-E79D-4CC5-83E8-A374C0F756B1}" dt="2024-05-08T13:27:13.533" v="4750"/>
          <ac:cxnSpMkLst>
            <pc:docMk/>
            <pc:sldMk cId="136958714" sldId="276"/>
            <ac:cxnSpMk id="76" creationId="{58841486-D0CB-E384-55D8-7295D6EE2E94}"/>
          </ac:cxnSpMkLst>
        </pc:cxnChg>
        <pc:cxnChg chg="mod">
          <ac:chgData name="SARATE PALASH SUNIL" userId="f050f868-23e6-4074-a32e-2ab4eb875438" providerId="ADAL" clId="{39458EE7-E79D-4CC5-83E8-A374C0F756B1}" dt="2024-05-08T13:27:13.533" v="4750"/>
          <ac:cxnSpMkLst>
            <pc:docMk/>
            <pc:sldMk cId="136958714" sldId="276"/>
            <ac:cxnSpMk id="77" creationId="{1BAD3B48-A60B-918F-2F53-7EFC7ED41DC3}"/>
          </ac:cxnSpMkLst>
        </pc:cxnChg>
        <pc:cxnChg chg="add del mod">
          <ac:chgData name="SARATE PALASH SUNIL" userId="f050f868-23e6-4074-a32e-2ab4eb875438" providerId="ADAL" clId="{39458EE7-E79D-4CC5-83E8-A374C0F756B1}" dt="2024-05-08T09:41:02.588" v="4045" actId="478"/>
          <ac:cxnSpMkLst>
            <pc:docMk/>
            <pc:sldMk cId="136958714" sldId="276"/>
            <ac:cxnSpMk id="78" creationId="{4F64872F-2CA1-34D8-A043-9311D1189696}"/>
          </ac:cxnSpMkLst>
        </pc:cxnChg>
        <pc:cxnChg chg="add del mod">
          <ac:chgData name="SARATE PALASH SUNIL" userId="f050f868-23e6-4074-a32e-2ab4eb875438" providerId="ADAL" clId="{39458EE7-E79D-4CC5-83E8-A374C0F756B1}" dt="2024-05-08T09:41:07.417" v="4047" actId="478"/>
          <ac:cxnSpMkLst>
            <pc:docMk/>
            <pc:sldMk cId="136958714" sldId="276"/>
            <ac:cxnSpMk id="79" creationId="{58932B5B-9B4C-A886-94E7-540F72202EE5}"/>
          </ac:cxnSpMkLst>
        </pc:cxnChg>
        <pc:cxnChg chg="mod">
          <ac:chgData name="SARATE PALASH SUNIL" userId="f050f868-23e6-4074-a32e-2ab4eb875438" providerId="ADAL" clId="{39458EE7-E79D-4CC5-83E8-A374C0F756B1}" dt="2024-05-08T13:27:13.533" v="4750"/>
          <ac:cxnSpMkLst>
            <pc:docMk/>
            <pc:sldMk cId="136958714" sldId="276"/>
            <ac:cxnSpMk id="80" creationId="{16FF3F22-DA2D-7280-1D2B-010D9F251BA7}"/>
          </ac:cxnSpMkLst>
        </pc:cxnChg>
        <pc:cxnChg chg="mod">
          <ac:chgData name="SARATE PALASH SUNIL" userId="f050f868-23e6-4074-a32e-2ab4eb875438" providerId="ADAL" clId="{39458EE7-E79D-4CC5-83E8-A374C0F756B1}" dt="2024-05-08T13:27:13.533" v="4750"/>
          <ac:cxnSpMkLst>
            <pc:docMk/>
            <pc:sldMk cId="136958714" sldId="276"/>
            <ac:cxnSpMk id="81" creationId="{93D90EA1-1FBD-A098-12BF-35A920A5CB95}"/>
          </ac:cxnSpMkLst>
        </pc:cxnChg>
        <pc:cxnChg chg="add del mod">
          <ac:chgData name="SARATE PALASH SUNIL" userId="f050f868-23e6-4074-a32e-2ab4eb875438" providerId="ADAL" clId="{39458EE7-E79D-4CC5-83E8-A374C0F756B1}" dt="2024-05-08T09:41:07.417" v="4047" actId="478"/>
          <ac:cxnSpMkLst>
            <pc:docMk/>
            <pc:sldMk cId="136958714" sldId="276"/>
            <ac:cxnSpMk id="83" creationId="{57C3C3AC-9A4E-940D-95DD-26E8C417AD3F}"/>
          </ac:cxnSpMkLst>
        </pc:cxnChg>
        <pc:cxnChg chg="mod">
          <ac:chgData name="SARATE PALASH SUNIL" userId="f050f868-23e6-4074-a32e-2ab4eb875438" providerId="ADAL" clId="{39458EE7-E79D-4CC5-83E8-A374C0F756B1}" dt="2024-05-07T08:47:43.692" v="3500"/>
          <ac:cxnSpMkLst>
            <pc:docMk/>
            <pc:sldMk cId="136958714" sldId="276"/>
            <ac:cxnSpMk id="85" creationId="{27C368A7-85BB-B50A-1925-834EBF2DF246}"/>
          </ac:cxnSpMkLst>
        </pc:cxnChg>
        <pc:cxnChg chg="mod">
          <ac:chgData name="SARATE PALASH SUNIL" userId="f050f868-23e6-4074-a32e-2ab4eb875438" providerId="ADAL" clId="{39458EE7-E79D-4CC5-83E8-A374C0F756B1}" dt="2024-05-07T08:47:43.692" v="3500"/>
          <ac:cxnSpMkLst>
            <pc:docMk/>
            <pc:sldMk cId="136958714" sldId="276"/>
            <ac:cxnSpMk id="86" creationId="{44DC552A-5854-6F40-AF2E-52B935FDCD40}"/>
          </ac:cxnSpMkLst>
        </pc:cxnChg>
        <pc:cxnChg chg="mod">
          <ac:chgData name="SARATE PALASH SUNIL" userId="f050f868-23e6-4074-a32e-2ab4eb875438" providerId="ADAL" clId="{39458EE7-E79D-4CC5-83E8-A374C0F756B1}" dt="2024-05-07T08:47:43.692" v="3500"/>
          <ac:cxnSpMkLst>
            <pc:docMk/>
            <pc:sldMk cId="136958714" sldId="276"/>
            <ac:cxnSpMk id="87" creationId="{96E36551-A36B-0560-E44E-A2B483DDDFBC}"/>
          </ac:cxnSpMkLst>
        </pc:cxnChg>
        <pc:cxnChg chg="add mod">
          <ac:chgData name="SARATE PALASH SUNIL" userId="f050f868-23e6-4074-a32e-2ab4eb875438" providerId="ADAL" clId="{39458EE7-E79D-4CC5-83E8-A374C0F756B1}" dt="2024-05-07T08:47:49.043" v="3501" actId="164"/>
          <ac:cxnSpMkLst>
            <pc:docMk/>
            <pc:sldMk cId="136958714" sldId="276"/>
            <ac:cxnSpMk id="88" creationId="{D54C387D-7996-2BE3-8402-E5956A496526}"/>
          </ac:cxnSpMkLst>
        </pc:cxnChg>
        <pc:cxnChg chg="add mod">
          <ac:chgData name="SARATE PALASH SUNIL" userId="f050f868-23e6-4074-a32e-2ab4eb875438" providerId="ADAL" clId="{39458EE7-E79D-4CC5-83E8-A374C0F756B1}" dt="2024-05-07T08:47:49.043" v="3501" actId="164"/>
          <ac:cxnSpMkLst>
            <pc:docMk/>
            <pc:sldMk cId="136958714" sldId="276"/>
            <ac:cxnSpMk id="89" creationId="{EEDBE590-C318-BC58-03A3-10EABEB03E81}"/>
          </ac:cxnSpMkLst>
        </pc:cxnChg>
        <pc:cxnChg chg="mod">
          <ac:chgData name="SARATE PALASH SUNIL" userId="f050f868-23e6-4074-a32e-2ab4eb875438" providerId="ADAL" clId="{39458EE7-E79D-4CC5-83E8-A374C0F756B1}" dt="2024-05-07T08:52:55.231" v="3586" actId="165"/>
          <ac:cxnSpMkLst>
            <pc:docMk/>
            <pc:sldMk cId="136958714" sldId="276"/>
            <ac:cxnSpMk id="102" creationId="{2130E761-483C-6775-71E6-664926F9560C}"/>
          </ac:cxnSpMkLst>
        </pc:cxnChg>
        <pc:cxnChg chg="mod">
          <ac:chgData name="SARATE PALASH SUNIL" userId="f050f868-23e6-4074-a32e-2ab4eb875438" providerId="ADAL" clId="{39458EE7-E79D-4CC5-83E8-A374C0F756B1}" dt="2024-05-07T08:52:55.231" v="3586" actId="165"/>
          <ac:cxnSpMkLst>
            <pc:docMk/>
            <pc:sldMk cId="136958714" sldId="276"/>
            <ac:cxnSpMk id="103" creationId="{2D5315B8-8183-3923-F770-483B07112C62}"/>
          </ac:cxnSpMkLst>
        </pc:cxnChg>
        <pc:cxnChg chg="mod">
          <ac:chgData name="SARATE PALASH SUNIL" userId="f050f868-23e6-4074-a32e-2ab4eb875438" providerId="ADAL" clId="{39458EE7-E79D-4CC5-83E8-A374C0F756B1}" dt="2024-05-07T08:52:55.231" v="3586" actId="165"/>
          <ac:cxnSpMkLst>
            <pc:docMk/>
            <pc:sldMk cId="136958714" sldId="276"/>
            <ac:cxnSpMk id="104" creationId="{9FC7FFF9-02FF-A601-C27C-2095053FAEE0}"/>
          </ac:cxnSpMkLst>
        </pc:cxnChg>
        <pc:cxnChg chg="add del mod">
          <ac:chgData name="SARATE PALASH SUNIL" userId="f050f868-23e6-4074-a32e-2ab4eb875438" providerId="ADAL" clId="{39458EE7-E79D-4CC5-83E8-A374C0F756B1}" dt="2024-05-08T09:40:54.375" v="4041" actId="478"/>
          <ac:cxnSpMkLst>
            <pc:docMk/>
            <pc:sldMk cId="136958714" sldId="276"/>
            <ac:cxnSpMk id="109" creationId="{6488249F-BFF5-2E69-758E-0D3016887003}"/>
          </ac:cxnSpMkLst>
        </pc:cxnChg>
        <pc:cxnChg chg="add del mod">
          <ac:chgData name="SARATE PALASH SUNIL" userId="f050f868-23e6-4074-a32e-2ab4eb875438" providerId="ADAL" clId="{39458EE7-E79D-4CC5-83E8-A374C0F756B1}" dt="2024-05-08T09:40:54.375" v="4041" actId="478"/>
          <ac:cxnSpMkLst>
            <pc:docMk/>
            <pc:sldMk cId="136958714" sldId="276"/>
            <ac:cxnSpMk id="111" creationId="{09681BAC-66F1-A9DC-D869-4746587CA3FA}"/>
          </ac:cxnSpMkLst>
        </pc:cxnChg>
        <pc:cxnChg chg="add mod">
          <ac:chgData name="SARATE PALASH SUNIL" userId="f050f868-23e6-4074-a32e-2ab4eb875438" providerId="ADAL" clId="{39458EE7-E79D-4CC5-83E8-A374C0F756B1}" dt="2024-05-07T08:59:23.758" v="3663" actId="164"/>
          <ac:cxnSpMkLst>
            <pc:docMk/>
            <pc:sldMk cId="136958714" sldId="276"/>
            <ac:cxnSpMk id="113" creationId="{7686D5CA-B791-E8B4-268B-AF0B50A48FA4}"/>
          </ac:cxnSpMkLst>
        </pc:cxnChg>
        <pc:cxnChg chg="add mod">
          <ac:chgData name="SARATE PALASH SUNIL" userId="f050f868-23e6-4074-a32e-2ab4eb875438" providerId="ADAL" clId="{39458EE7-E79D-4CC5-83E8-A374C0F756B1}" dt="2024-05-07T08:59:23.758" v="3663" actId="164"/>
          <ac:cxnSpMkLst>
            <pc:docMk/>
            <pc:sldMk cId="136958714" sldId="276"/>
            <ac:cxnSpMk id="114" creationId="{90FB12DB-C18A-0848-3203-F314080CB2C6}"/>
          </ac:cxnSpMkLst>
        </pc:cxnChg>
      </pc:sldChg>
      <pc:sldChg chg="delSp new del mod">
        <pc:chgData name="SARATE PALASH SUNIL" userId="f050f868-23e6-4074-a32e-2ab4eb875438" providerId="ADAL" clId="{39458EE7-E79D-4CC5-83E8-A374C0F756B1}" dt="2024-05-08T12:14:01.588" v="4188" actId="47"/>
        <pc:sldMkLst>
          <pc:docMk/>
          <pc:sldMk cId="3356417226" sldId="277"/>
        </pc:sldMkLst>
        <pc:spChg chg="del">
          <ac:chgData name="SARATE PALASH SUNIL" userId="f050f868-23e6-4074-a32e-2ab4eb875438" providerId="ADAL" clId="{39458EE7-E79D-4CC5-83E8-A374C0F756B1}" dt="2024-05-08T12:13:51.786" v="4186" actId="478"/>
          <ac:spMkLst>
            <pc:docMk/>
            <pc:sldMk cId="3356417226" sldId="277"/>
            <ac:spMk id="2" creationId="{D98DD17A-8EF9-76C1-9788-EF6EC296650B}"/>
          </ac:spMkLst>
        </pc:spChg>
        <pc:spChg chg="del">
          <ac:chgData name="SARATE PALASH SUNIL" userId="f050f868-23e6-4074-a32e-2ab4eb875438" providerId="ADAL" clId="{39458EE7-E79D-4CC5-83E8-A374C0F756B1}" dt="2024-05-08T12:13:51.302" v="4185" actId="478"/>
          <ac:spMkLst>
            <pc:docMk/>
            <pc:sldMk cId="3356417226" sldId="277"/>
            <ac:spMk id="3" creationId="{BFDA10E7-C0D5-262B-6EDC-08D82B8BF8E6}"/>
          </ac:spMkLst>
        </pc:spChg>
      </pc:sldChg>
      <pc:sldChg chg="addSp delSp modSp add mod">
        <pc:chgData name="SARATE PALASH SUNIL" userId="f050f868-23e6-4074-a32e-2ab4eb875438" providerId="ADAL" clId="{39458EE7-E79D-4CC5-83E8-A374C0F756B1}" dt="2024-05-08T23:38:49.056" v="4869" actId="20577"/>
        <pc:sldMkLst>
          <pc:docMk/>
          <pc:sldMk cId="1358104449" sldId="278"/>
        </pc:sldMkLst>
        <pc:spChg chg="mod">
          <ac:chgData name="SARATE PALASH SUNIL" userId="f050f868-23e6-4074-a32e-2ab4eb875438" providerId="ADAL" clId="{39458EE7-E79D-4CC5-83E8-A374C0F756B1}" dt="2024-05-08T12:17:09.197" v="4235" actId="164"/>
          <ac:spMkLst>
            <pc:docMk/>
            <pc:sldMk cId="1358104449" sldId="278"/>
            <ac:spMk id="4" creationId="{BBCA7189-6FD2-1E52-949C-5153E1B49705}"/>
          </ac:spMkLst>
        </pc:spChg>
        <pc:spChg chg="add mod">
          <ac:chgData name="SARATE PALASH SUNIL" userId="f050f868-23e6-4074-a32e-2ab4eb875438" providerId="ADAL" clId="{39458EE7-E79D-4CC5-83E8-A374C0F756B1}" dt="2024-05-08T12:19:22.102" v="4268" actId="1038"/>
          <ac:spMkLst>
            <pc:docMk/>
            <pc:sldMk cId="1358104449" sldId="278"/>
            <ac:spMk id="5" creationId="{EF9E8D03-B09F-F692-C9AA-B2147F1B8144}"/>
          </ac:spMkLst>
        </pc:spChg>
        <pc:spChg chg="del">
          <ac:chgData name="SARATE PALASH SUNIL" userId="f050f868-23e6-4074-a32e-2ab4eb875438" providerId="ADAL" clId="{39458EE7-E79D-4CC5-83E8-A374C0F756B1}" dt="2024-05-08T12:18:06.471" v="4252" actId="478"/>
          <ac:spMkLst>
            <pc:docMk/>
            <pc:sldMk cId="1358104449" sldId="278"/>
            <ac:spMk id="6" creationId="{9DA80964-92F2-09E8-EE49-5F82AAEB9971}"/>
          </ac:spMkLst>
        </pc:spChg>
        <pc:spChg chg="mod">
          <ac:chgData name="SARATE PALASH SUNIL" userId="f050f868-23e6-4074-a32e-2ab4eb875438" providerId="ADAL" clId="{39458EE7-E79D-4CC5-83E8-A374C0F756B1}" dt="2024-05-08T12:49:44.521" v="4570" actId="14100"/>
          <ac:spMkLst>
            <pc:docMk/>
            <pc:sldMk cId="1358104449" sldId="278"/>
            <ac:spMk id="8" creationId="{BBA74223-8AE3-9469-FE83-87B49299E52D}"/>
          </ac:spMkLst>
        </pc:spChg>
        <pc:spChg chg="mod">
          <ac:chgData name="SARATE PALASH SUNIL" userId="f050f868-23e6-4074-a32e-2ab4eb875438" providerId="ADAL" clId="{39458EE7-E79D-4CC5-83E8-A374C0F756B1}" dt="2024-05-08T12:20:13.849" v="4272" actId="164"/>
          <ac:spMkLst>
            <pc:docMk/>
            <pc:sldMk cId="1358104449" sldId="278"/>
            <ac:spMk id="9" creationId="{03B382D0-869C-1896-6A12-C1ED59E92618}"/>
          </ac:spMkLst>
        </pc:spChg>
        <pc:spChg chg="mod">
          <ac:chgData name="SARATE PALASH SUNIL" userId="f050f868-23e6-4074-a32e-2ab4eb875438" providerId="ADAL" clId="{39458EE7-E79D-4CC5-83E8-A374C0F756B1}" dt="2024-05-08T12:20:08.634" v="4271" actId="164"/>
          <ac:spMkLst>
            <pc:docMk/>
            <pc:sldMk cId="1358104449" sldId="278"/>
            <ac:spMk id="10" creationId="{E8632486-7137-B47C-4801-4C219C14FD91}"/>
          </ac:spMkLst>
        </pc:spChg>
        <pc:spChg chg="mod">
          <ac:chgData name="SARATE PALASH SUNIL" userId="f050f868-23e6-4074-a32e-2ab4eb875438" providerId="ADAL" clId="{39458EE7-E79D-4CC5-83E8-A374C0F756B1}" dt="2024-05-08T12:20:13.849" v="4272" actId="164"/>
          <ac:spMkLst>
            <pc:docMk/>
            <pc:sldMk cId="1358104449" sldId="278"/>
            <ac:spMk id="12" creationId="{97EFFF46-EBED-D7C9-075F-1B1897307CEA}"/>
          </ac:spMkLst>
        </pc:spChg>
        <pc:spChg chg="mod">
          <ac:chgData name="SARATE PALASH SUNIL" userId="f050f868-23e6-4074-a32e-2ab4eb875438" providerId="ADAL" clId="{39458EE7-E79D-4CC5-83E8-A374C0F756B1}" dt="2024-05-08T12:23:06.318" v="4286" actId="14100"/>
          <ac:spMkLst>
            <pc:docMk/>
            <pc:sldMk cId="1358104449" sldId="278"/>
            <ac:spMk id="18" creationId="{DD22472F-C7F9-5835-4219-BA8B418508EB}"/>
          </ac:spMkLst>
        </pc:spChg>
        <pc:spChg chg="mod">
          <ac:chgData name="SARATE PALASH SUNIL" userId="f050f868-23e6-4074-a32e-2ab4eb875438" providerId="ADAL" clId="{39458EE7-E79D-4CC5-83E8-A374C0F756B1}" dt="2024-05-08T12:18:02.752" v="4250"/>
          <ac:spMkLst>
            <pc:docMk/>
            <pc:sldMk cId="1358104449" sldId="278"/>
            <ac:spMk id="21" creationId="{12933E00-3BE8-1A74-EF9A-20DB6DDBCF6F}"/>
          </ac:spMkLst>
        </pc:spChg>
        <pc:spChg chg="mod">
          <ac:chgData name="SARATE PALASH SUNIL" userId="f050f868-23e6-4074-a32e-2ab4eb875438" providerId="ADAL" clId="{39458EE7-E79D-4CC5-83E8-A374C0F756B1}" dt="2024-05-08T12:18:45.030" v="4260" actId="1037"/>
          <ac:spMkLst>
            <pc:docMk/>
            <pc:sldMk cId="1358104449" sldId="278"/>
            <ac:spMk id="22" creationId="{D8BCA370-BB35-B1B1-69C9-F2C345173DC0}"/>
          </ac:spMkLst>
        </pc:spChg>
        <pc:spChg chg="add mod">
          <ac:chgData name="SARATE PALASH SUNIL" userId="f050f868-23e6-4074-a32e-2ab4eb875438" providerId="ADAL" clId="{39458EE7-E79D-4CC5-83E8-A374C0F756B1}" dt="2024-05-08T12:23:40.670" v="4291" actId="207"/>
          <ac:spMkLst>
            <pc:docMk/>
            <pc:sldMk cId="1358104449" sldId="278"/>
            <ac:spMk id="26" creationId="{A98E405F-E258-707E-DDE8-A2866CA3A767}"/>
          </ac:spMkLst>
        </pc:spChg>
        <pc:spChg chg="add mod">
          <ac:chgData name="SARATE PALASH SUNIL" userId="f050f868-23e6-4074-a32e-2ab4eb875438" providerId="ADAL" clId="{39458EE7-E79D-4CC5-83E8-A374C0F756B1}" dt="2024-05-08T12:23:40.670" v="4291" actId="207"/>
          <ac:spMkLst>
            <pc:docMk/>
            <pc:sldMk cId="1358104449" sldId="278"/>
            <ac:spMk id="27" creationId="{92021BF1-357E-790E-B0C9-6A7E86B7B483}"/>
          </ac:spMkLst>
        </pc:spChg>
        <pc:spChg chg="add mod">
          <ac:chgData name="SARATE PALASH SUNIL" userId="f050f868-23e6-4074-a32e-2ab4eb875438" providerId="ADAL" clId="{39458EE7-E79D-4CC5-83E8-A374C0F756B1}" dt="2024-05-08T12:23:40.670" v="4291" actId="207"/>
          <ac:spMkLst>
            <pc:docMk/>
            <pc:sldMk cId="1358104449" sldId="278"/>
            <ac:spMk id="28" creationId="{0C322C91-7F23-8272-F7AB-23E216C6280C}"/>
          </ac:spMkLst>
        </pc:spChg>
        <pc:spChg chg="mod topLvl">
          <ac:chgData name="SARATE PALASH SUNIL" userId="f050f868-23e6-4074-a32e-2ab4eb875438" providerId="ADAL" clId="{39458EE7-E79D-4CC5-83E8-A374C0F756B1}" dt="2024-05-08T13:05:01.824" v="4713" actId="165"/>
          <ac:spMkLst>
            <pc:docMk/>
            <pc:sldMk cId="1358104449" sldId="278"/>
            <ac:spMk id="29" creationId="{AA156294-3621-2EE3-E376-C487112B1686}"/>
          </ac:spMkLst>
        </pc:spChg>
        <pc:spChg chg="add mod">
          <ac:chgData name="SARATE PALASH SUNIL" userId="f050f868-23e6-4074-a32e-2ab4eb875438" providerId="ADAL" clId="{39458EE7-E79D-4CC5-83E8-A374C0F756B1}" dt="2024-05-08T12:23:40.670" v="4291" actId="207"/>
          <ac:spMkLst>
            <pc:docMk/>
            <pc:sldMk cId="1358104449" sldId="278"/>
            <ac:spMk id="30" creationId="{B10662A9-184D-E715-826B-60BC256C65E4}"/>
          </ac:spMkLst>
        </pc:spChg>
        <pc:spChg chg="add mod">
          <ac:chgData name="SARATE PALASH SUNIL" userId="f050f868-23e6-4074-a32e-2ab4eb875438" providerId="ADAL" clId="{39458EE7-E79D-4CC5-83E8-A374C0F756B1}" dt="2024-05-08T12:23:40.670" v="4291" actId="207"/>
          <ac:spMkLst>
            <pc:docMk/>
            <pc:sldMk cId="1358104449" sldId="278"/>
            <ac:spMk id="31" creationId="{6E890CAF-1131-5385-DB0B-C06A65658EEB}"/>
          </ac:spMkLst>
        </pc:spChg>
        <pc:spChg chg="add mod">
          <ac:chgData name="SARATE PALASH SUNIL" userId="f050f868-23e6-4074-a32e-2ab4eb875438" providerId="ADAL" clId="{39458EE7-E79D-4CC5-83E8-A374C0F756B1}" dt="2024-05-08T12:23:40.670" v="4291" actId="207"/>
          <ac:spMkLst>
            <pc:docMk/>
            <pc:sldMk cId="1358104449" sldId="278"/>
            <ac:spMk id="32" creationId="{E1CE9EF8-A190-275C-BB74-BF6F06C00315}"/>
          </ac:spMkLst>
        </pc:spChg>
        <pc:spChg chg="add mod">
          <ac:chgData name="SARATE PALASH SUNIL" userId="f050f868-23e6-4074-a32e-2ab4eb875438" providerId="ADAL" clId="{39458EE7-E79D-4CC5-83E8-A374C0F756B1}" dt="2024-05-08T12:23:40.670" v="4291" actId="207"/>
          <ac:spMkLst>
            <pc:docMk/>
            <pc:sldMk cId="1358104449" sldId="278"/>
            <ac:spMk id="33" creationId="{3BBCDF67-0F3A-3EC5-7425-738707B4BF69}"/>
          </ac:spMkLst>
        </pc:spChg>
        <pc:spChg chg="add mod">
          <ac:chgData name="SARATE PALASH SUNIL" userId="f050f868-23e6-4074-a32e-2ab4eb875438" providerId="ADAL" clId="{39458EE7-E79D-4CC5-83E8-A374C0F756B1}" dt="2024-05-08T12:23:40.670" v="4291" actId="207"/>
          <ac:spMkLst>
            <pc:docMk/>
            <pc:sldMk cId="1358104449" sldId="278"/>
            <ac:spMk id="35" creationId="{9559DC55-7779-0139-2D76-EADC9B5C581A}"/>
          </ac:spMkLst>
        </pc:spChg>
        <pc:spChg chg="add mod">
          <ac:chgData name="SARATE PALASH SUNIL" userId="f050f868-23e6-4074-a32e-2ab4eb875438" providerId="ADAL" clId="{39458EE7-E79D-4CC5-83E8-A374C0F756B1}" dt="2024-05-08T12:23:40.670" v="4291" actId="207"/>
          <ac:spMkLst>
            <pc:docMk/>
            <pc:sldMk cId="1358104449" sldId="278"/>
            <ac:spMk id="36" creationId="{A305BA11-E348-6755-3DEA-571352D74FF3}"/>
          </ac:spMkLst>
        </pc:spChg>
        <pc:spChg chg="add mod">
          <ac:chgData name="SARATE PALASH SUNIL" userId="f050f868-23e6-4074-a32e-2ab4eb875438" providerId="ADAL" clId="{39458EE7-E79D-4CC5-83E8-A374C0F756B1}" dt="2024-05-08T12:23:40.670" v="4291" actId="207"/>
          <ac:spMkLst>
            <pc:docMk/>
            <pc:sldMk cId="1358104449" sldId="278"/>
            <ac:spMk id="37" creationId="{FE8CB19E-74BB-A8AC-1F91-961308C4D532}"/>
          </ac:spMkLst>
        </pc:spChg>
        <pc:spChg chg="mod topLvl">
          <ac:chgData name="SARATE PALASH SUNIL" userId="f050f868-23e6-4074-a32e-2ab4eb875438" providerId="ADAL" clId="{39458EE7-E79D-4CC5-83E8-A374C0F756B1}" dt="2024-05-08T13:05:13.061" v="4716" actId="122"/>
          <ac:spMkLst>
            <pc:docMk/>
            <pc:sldMk cId="1358104449" sldId="278"/>
            <ac:spMk id="41" creationId="{695D80BB-5652-A6C9-B43D-BE57B9819D3C}"/>
          </ac:spMkLst>
        </pc:spChg>
        <pc:spChg chg="add mod">
          <ac:chgData name="SARATE PALASH SUNIL" userId="f050f868-23e6-4074-a32e-2ab4eb875438" providerId="ADAL" clId="{39458EE7-E79D-4CC5-83E8-A374C0F756B1}" dt="2024-05-08T12:29:02.566" v="4332" actId="14100"/>
          <ac:spMkLst>
            <pc:docMk/>
            <pc:sldMk cId="1358104449" sldId="278"/>
            <ac:spMk id="54" creationId="{E0BC6976-FC5F-2D52-221B-DE5800A2AA77}"/>
          </ac:spMkLst>
        </pc:spChg>
        <pc:spChg chg="mod">
          <ac:chgData name="SARATE PALASH SUNIL" userId="f050f868-23e6-4074-a32e-2ab4eb875438" providerId="ADAL" clId="{39458EE7-E79D-4CC5-83E8-A374C0F756B1}" dt="2024-05-08T13:22:29.671" v="4723" actId="20577"/>
          <ac:spMkLst>
            <pc:docMk/>
            <pc:sldMk cId="1358104449" sldId="278"/>
            <ac:spMk id="56" creationId="{514F9FD0-8282-BBEE-9771-C146F6A41851}"/>
          </ac:spMkLst>
        </pc:spChg>
        <pc:spChg chg="add del mod">
          <ac:chgData name="SARATE PALASH SUNIL" userId="f050f868-23e6-4074-a32e-2ab4eb875438" providerId="ADAL" clId="{39458EE7-E79D-4CC5-83E8-A374C0F756B1}" dt="2024-05-08T12:29:53.546" v="4395" actId="478"/>
          <ac:spMkLst>
            <pc:docMk/>
            <pc:sldMk cId="1358104449" sldId="278"/>
            <ac:spMk id="60" creationId="{7153A242-E027-7C2D-4547-740CA1F96E90}"/>
          </ac:spMkLst>
        </pc:spChg>
        <pc:spChg chg="add mod">
          <ac:chgData name="SARATE PALASH SUNIL" userId="f050f868-23e6-4074-a32e-2ab4eb875438" providerId="ADAL" clId="{39458EE7-E79D-4CC5-83E8-A374C0F756B1}" dt="2024-05-08T12:29:21.604" v="4389" actId="1036"/>
          <ac:spMkLst>
            <pc:docMk/>
            <pc:sldMk cId="1358104449" sldId="278"/>
            <ac:spMk id="61" creationId="{BFE0CDDC-DAD2-98CD-456E-BDDA4B7A3E1A}"/>
          </ac:spMkLst>
        </pc:spChg>
        <pc:spChg chg="add mod">
          <ac:chgData name="SARATE PALASH SUNIL" userId="f050f868-23e6-4074-a32e-2ab4eb875438" providerId="ADAL" clId="{39458EE7-E79D-4CC5-83E8-A374C0F756B1}" dt="2024-05-08T12:44:11.818" v="4504" actId="1035"/>
          <ac:spMkLst>
            <pc:docMk/>
            <pc:sldMk cId="1358104449" sldId="278"/>
            <ac:spMk id="62" creationId="{31564036-F3F3-FE52-B9D9-9CE019A48E0A}"/>
          </ac:spMkLst>
        </pc:spChg>
        <pc:spChg chg="mod">
          <ac:chgData name="SARATE PALASH SUNIL" userId="f050f868-23e6-4074-a32e-2ab4eb875438" providerId="ADAL" clId="{39458EE7-E79D-4CC5-83E8-A374C0F756B1}" dt="2024-05-08T12:26:59.199" v="4309"/>
          <ac:spMkLst>
            <pc:docMk/>
            <pc:sldMk cId="1358104449" sldId="278"/>
            <ac:spMk id="65" creationId="{91441A43-B52E-4F8D-3035-D8247099C255}"/>
          </ac:spMkLst>
        </pc:spChg>
        <pc:spChg chg="mod">
          <ac:chgData name="SARATE PALASH SUNIL" userId="f050f868-23e6-4074-a32e-2ab4eb875438" providerId="ADAL" clId="{39458EE7-E79D-4CC5-83E8-A374C0F756B1}" dt="2024-05-08T12:26:59.199" v="4309"/>
          <ac:spMkLst>
            <pc:docMk/>
            <pc:sldMk cId="1358104449" sldId="278"/>
            <ac:spMk id="66" creationId="{48CB434D-0A45-FA9E-18C6-7FA414034E79}"/>
          </ac:spMkLst>
        </pc:spChg>
        <pc:spChg chg="mod">
          <ac:chgData name="SARATE PALASH SUNIL" userId="f050f868-23e6-4074-a32e-2ab4eb875438" providerId="ADAL" clId="{39458EE7-E79D-4CC5-83E8-A374C0F756B1}" dt="2024-05-08T12:29:37.300" v="4390"/>
          <ac:spMkLst>
            <pc:docMk/>
            <pc:sldMk cId="1358104449" sldId="278"/>
            <ac:spMk id="68" creationId="{563A4C67-E619-9D0A-58CF-4DDFC0B9BE6D}"/>
          </ac:spMkLst>
        </pc:spChg>
        <pc:spChg chg="mod">
          <ac:chgData name="SARATE PALASH SUNIL" userId="f050f868-23e6-4074-a32e-2ab4eb875438" providerId="ADAL" clId="{39458EE7-E79D-4CC5-83E8-A374C0F756B1}" dt="2024-05-08T12:29:37.300" v="4390"/>
          <ac:spMkLst>
            <pc:docMk/>
            <pc:sldMk cId="1358104449" sldId="278"/>
            <ac:spMk id="69" creationId="{D18936DA-1B7C-6AC2-EC84-B88EEAC4B348}"/>
          </ac:spMkLst>
        </pc:spChg>
        <pc:spChg chg="add mod topLvl">
          <ac:chgData name="SARATE PALASH SUNIL" userId="f050f868-23e6-4074-a32e-2ab4eb875438" providerId="ADAL" clId="{39458EE7-E79D-4CC5-83E8-A374C0F756B1}" dt="2024-05-08T12:55:56.390" v="4659" actId="165"/>
          <ac:spMkLst>
            <pc:docMk/>
            <pc:sldMk cId="1358104449" sldId="278"/>
            <ac:spMk id="70" creationId="{44E996D5-997E-4030-286F-4982B3CDEE29}"/>
          </ac:spMkLst>
        </pc:spChg>
        <pc:spChg chg="mod">
          <ac:chgData name="SARATE PALASH SUNIL" userId="f050f868-23e6-4074-a32e-2ab4eb875438" providerId="ADAL" clId="{39458EE7-E79D-4CC5-83E8-A374C0F756B1}" dt="2024-05-08T12:55:56.390" v="4659" actId="165"/>
          <ac:spMkLst>
            <pc:docMk/>
            <pc:sldMk cId="1358104449" sldId="278"/>
            <ac:spMk id="72" creationId="{BA79D40B-86E4-3E43-E401-53E2A9AB109F}"/>
          </ac:spMkLst>
        </pc:spChg>
        <pc:spChg chg="mod">
          <ac:chgData name="SARATE PALASH SUNIL" userId="f050f868-23e6-4074-a32e-2ab4eb875438" providerId="ADAL" clId="{39458EE7-E79D-4CC5-83E8-A374C0F756B1}" dt="2024-05-08T12:55:56.390" v="4659" actId="165"/>
          <ac:spMkLst>
            <pc:docMk/>
            <pc:sldMk cId="1358104449" sldId="278"/>
            <ac:spMk id="73" creationId="{22E84AD6-FB30-7A64-9354-D278E8F15E80}"/>
          </ac:spMkLst>
        </pc:spChg>
        <pc:spChg chg="mod topLvl">
          <ac:chgData name="SARATE PALASH SUNIL" userId="f050f868-23e6-4074-a32e-2ab4eb875438" providerId="ADAL" clId="{39458EE7-E79D-4CC5-83E8-A374C0F756B1}" dt="2024-05-08T13:16:56.759" v="4719" actId="20577"/>
          <ac:spMkLst>
            <pc:docMk/>
            <pc:sldMk cId="1358104449" sldId="278"/>
            <ac:spMk id="77" creationId="{C9603015-D70E-A712-76D1-7AD806A8501D}"/>
          </ac:spMkLst>
        </pc:spChg>
        <pc:spChg chg="mod topLvl">
          <ac:chgData name="SARATE PALASH SUNIL" userId="f050f868-23e6-4074-a32e-2ab4eb875438" providerId="ADAL" clId="{39458EE7-E79D-4CC5-83E8-A374C0F756B1}" dt="2024-05-08T12:40:12.028" v="4440" actId="1076"/>
          <ac:spMkLst>
            <pc:docMk/>
            <pc:sldMk cId="1358104449" sldId="278"/>
            <ac:spMk id="83" creationId="{A83A87CC-3488-EE38-C0FD-0AC613797D1D}"/>
          </ac:spMkLst>
        </pc:spChg>
        <pc:spChg chg="add mod">
          <ac:chgData name="SARATE PALASH SUNIL" userId="f050f868-23e6-4074-a32e-2ab4eb875438" providerId="ADAL" clId="{39458EE7-E79D-4CC5-83E8-A374C0F756B1}" dt="2024-05-08T13:20:07.787" v="4721" actId="20577"/>
          <ac:spMkLst>
            <pc:docMk/>
            <pc:sldMk cId="1358104449" sldId="278"/>
            <ac:spMk id="94" creationId="{050F2000-FF99-FC4C-66BF-7363C2DB6C91}"/>
          </ac:spMkLst>
        </pc:spChg>
        <pc:spChg chg="add mod">
          <ac:chgData name="SARATE PALASH SUNIL" userId="f050f868-23e6-4074-a32e-2ab4eb875438" providerId="ADAL" clId="{39458EE7-E79D-4CC5-83E8-A374C0F756B1}" dt="2024-05-08T12:43:06.382" v="4486" actId="1076"/>
          <ac:spMkLst>
            <pc:docMk/>
            <pc:sldMk cId="1358104449" sldId="278"/>
            <ac:spMk id="95" creationId="{4A8421E5-5AAC-DD1F-C0A9-6CF56CB941BB}"/>
          </ac:spMkLst>
        </pc:spChg>
        <pc:spChg chg="mod topLvl">
          <ac:chgData name="SARATE PALASH SUNIL" userId="f050f868-23e6-4074-a32e-2ab4eb875438" providerId="ADAL" clId="{39458EE7-E79D-4CC5-83E8-A374C0F756B1}" dt="2024-05-08T12:41:27.156" v="4447" actId="1076"/>
          <ac:spMkLst>
            <pc:docMk/>
            <pc:sldMk cId="1358104449" sldId="278"/>
            <ac:spMk id="101" creationId="{87B5A60F-1FD1-D52C-9F67-3D3B87E95989}"/>
          </ac:spMkLst>
        </pc:spChg>
        <pc:spChg chg="add mod">
          <ac:chgData name="SARATE PALASH SUNIL" userId="f050f868-23e6-4074-a32e-2ab4eb875438" providerId="ADAL" clId="{39458EE7-E79D-4CC5-83E8-A374C0F756B1}" dt="2024-05-08T12:49:16.440" v="4568" actId="207"/>
          <ac:spMkLst>
            <pc:docMk/>
            <pc:sldMk cId="1358104449" sldId="278"/>
            <ac:spMk id="108" creationId="{533399E5-A779-8DF3-72EE-092AC959EA46}"/>
          </ac:spMkLst>
        </pc:spChg>
        <pc:spChg chg="add mod">
          <ac:chgData name="SARATE PALASH SUNIL" userId="f050f868-23e6-4074-a32e-2ab4eb875438" providerId="ADAL" clId="{39458EE7-E79D-4CC5-83E8-A374C0F756B1}" dt="2024-05-08T12:55:06.655" v="4624" actId="1076"/>
          <ac:spMkLst>
            <pc:docMk/>
            <pc:sldMk cId="1358104449" sldId="278"/>
            <ac:spMk id="111" creationId="{992AEA8F-7445-18B7-836F-459AD1C9E6CB}"/>
          </ac:spMkLst>
        </pc:spChg>
        <pc:spChg chg="add mod">
          <ac:chgData name="SARATE PALASH SUNIL" userId="f050f868-23e6-4074-a32e-2ab4eb875438" providerId="ADAL" clId="{39458EE7-E79D-4CC5-83E8-A374C0F756B1}" dt="2024-05-08T23:38:49.056" v="4869" actId="20577"/>
          <ac:spMkLst>
            <pc:docMk/>
            <pc:sldMk cId="1358104449" sldId="278"/>
            <ac:spMk id="112" creationId="{EC1F9C8B-CF82-8E10-2558-66A8774D8F98}"/>
          </ac:spMkLst>
        </pc:spChg>
        <pc:spChg chg="add mod">
          <ac:chgData name="SARATE PALASH SUNIL" userId="f050f868-23e6-4074-a32e-2ab4eb875438" providerId="ADAL" clId="{39458EE7-E79D-4CC5-83E8-A374C0F756B1}" dt="2024-05-08T13:21:09.774" v="4722" actId="20577"/>
          <ac:spMkLst>
            <pc:docMk/>
            <pc:sldMk cId="1358104449" sldId="278"/>
            <ac:spMk id="120" creationId="{00479AFE-2C94-3337-2BB3-C5FE4A917FFB}"/>
          </ac:spMkLst>
        </pc:spChg>
        <pc:spChg chg="add mod">
          <ac:chgData name="SARATE PALASH SUNIL" userId="f050f868-23e6-4074-a32e-2ab4eb875438" providerId="ADAL" clId="{39458EE7-E79D-4CC5-83E8-A374C0F756B1}" dt="2024-05-08T13:27:09.843" v="4749"/>
          <ac:spMkLst>
            <pc:docMk/>
            <pc:sldMk cId="1358104449" sldId="278"/>
            <ac:spMk id="128" creationId="{8ACD9CAC-AD4F-70CA-2BFD-67ACF76FCDBB}"/>
          </ac:spMkLst>
        </pc:spChg>
        <pc:spChg chg="add mod">
          <ac:chgData name="SARATE PALASH SUNIL" userId="f050f868-23e6-4074-a32e-2ab4eb875438" providerId="ADAL" clId="{39458EE7-E79D-4CC5-83E8-A374C0F756B1}" dt="2024-05-08T13:30:41.963" v="4761" actId="1076"/>
          <ac:spMkLst>
            <pc:docMk/>
            <pc:sldMk cId="1358104449" sldId="278"/>
            <ac:spMk id="136" creationId="{F5D8C874-B6D1-C633-5CCF-B89501FDFDC1}"/>
          </ac:spMkLst>
        </pc:spChg>
        <pc:grpChg chg="del mod ord">
          <ac:chgData name="SARATE PALASH SUNIL" userId="f050f868-23e6-4074-a32e-2ab4eb875438" providerId="ADAL" clId="{39458EE7-E79D-4CC5-83E8-A374C0F756B1}" dt="2024-05-08T13:05:01.824" v="4713" actId="165"/>
          <ac:grpSpMkLst>
            <pc:docMk/>
            <pc:sldMk cId="1358104449" sldId="278"/>
            <ac:grpSpMk id="3" creationId="{14270CFB-21B2-61A5-F28E-3FF8226E16F5}"/>
          </ac:grpSpMkLst>
        </pc:grpChg>
        <pc:grpChg chg="del mod">
          <ac:chgData name="SARATE PALASH SUNIL" userId="f050f868-23e6-4074-a32e-2ab4eb875438" providerId="ADAL" clId="{39458EE7-E79D-4CC5-83E8-A374C0F756B1}" dt="2024-05-08T12:40:57.697" v="4442" actId="165"/>
          <ac:grpSpMkLst>
            <pc:docMk/>
            <pc:sldMk cId="1358104449" sldId="278"/>
            <ac:grpSpMk id="7" creationId="{92046203-A813-4B67-4D32-E0AA5C14FDED}"/>
          </ac:grpSpMkLst>
        </pc:grpChg>
        <pc:grpChg chg="mod">
          <ac:chgData name="SARATE PALASH SUNIL" userId="f050f868-23e6-4074-a32e-2ab4eb875438" providerId="ADAL" clId="{39458EE7-E79D-4CC5-83E8-A374C0F756B1}" dt="2024-05-08T12:31:12.139" v="4400" actId="14100"/>
          <ac:grpSpMkLst>
            <pc:docMk/>
            <pc:sldMk cId="1358104449" sldId="278"/>
            <ac:grpSpMk id="17" creationId="{EFD0CC96-FAEC-5824-FBE1-FD61F2BA8E27}"/>
          </ac:grpSpMkLst>
        </pc:grpChg>
        <pc:grpChg chg="add mod">
          <ac:chgData name="SARATE PALASH SUNIL" userId="f050f868-23e6-4074-a32e-2ab4eb875438" providerId="ADAL" clId="{39458EE7-E79D-4CC5-83E8-A374C0F756B1}" dt="2024-05-08T12:30:53.826" v="4398" actId="1035"/>
          <ac:grpSpMkLst>
            <pc:docMk/>
            <pc:sldMk cId="1358104449" sldId="278"/>
            <ac:grpSpMk id="19" creationId="{C0CA7B1F-6D04-5751-BAFA-4AD7D2F65C46}"/>
          </ac:grpSpMkLst>
        </pc:grpChg>
        <pc:grpChg chg="add mod">
          <ac:chgData name="SARATE PALASH SUNIL" userId="f050f868-23e6-4074-a32e-2ab4eb875438" providerId="ADAL" clId="{39458EE7-E79D-4CC5-83E8-A374C0F756B1}" dt="2024-05-08T12:18:54.790" v="4266" actId="1076"/>
          <ac:grpSpMkLst>
            <pc:docMk/>
            <pc:sldMk cId="1358104449" sldId="278"/>
            <ac:grpSpMk id="20" creationId="{2AD66630-79B5-048E-90C6-B80F14912B30}"/>
          </ac:grpSpMkLst>
        </pc:grpChg>
        <pc:grpChg chg="add mod">
          <ac:chgData name="SARATE PALASH SUNIL" userId="f050f868-23e6-4074-a32e-2ab4eb875438" providerId="ADAL" clId="{39458EE7-E79D-4CC5-83E8-A374C0F756B1}" dt="2024-05-08T12:20:08.634" v="4271" actId="164"/>
          <ac:grpSpMkLst>
            <pc:docMk/>
            <pc:sldMk cId="1358104449" sldId="278"/>
            <ac:grpSpMk id="23" creationId="{B8033C6F-25B6-BAE5-76CB-5D314AD156B5}"/>
          </ac:grpSpMkLst>
        </pc:grpChg>
        <pc:grpChg chg="add mod">
          <ac:chgData name="SARATE PALASH SUNIL" userId="f050f868-23e6-4074-a32e-2ab4eb875438" providerId="ADAL" clId="{39458EE7-E79D-4CC5-83E8-A374C0F756B1}" dt="2024-05-08T12:20:13.849" v="4272" actId="164"/>
          <ac:grpSpMkLst>
            <pc:docMk/>
            <pc:sldMk cId="1358104449" sldId="278"/>
            <ac:grpSpMk id="24" creationId="{C8352596-2418-684A-9B6E-B5B0DEB86193}"/>
          </ac:grpSpMkLst>
        </pc:grpChg>
        <pc:grpChg chg="mod">
          <ac:chgData name="SARATE PALASH SUNIL" userId="f050f868-23e6-4074-a32e-2ab4eb875438" providerId="ADAL" clId="{39458EE7-E79D-4CC5-83E8-A374C0F756B1}" dt="2024-05-08T12:27:38.035" v="4326" actId="1035"/>
          <ac:grpSpMkLst>
            <pc:docMk/>
            <pc:sldMk cId="1358104449" sldId="278"/>
            <ac:grpSpMk id="55" creationId="{571A0AC8-66C4-1190-8E95-529EDEB1477A}"/>
          </ac:grpSpMkLst>
        </pc:grpChg>
        <pc:grpChg chg="add mod">
          <ac:chgData name="SARATE PALASH SUNIL" userId="f050f868-23e6-4074-a32e-2ab4eb875438" providerId="ADAL" clId="{39458EE7-E79D-4CC5-83E8-A374C0F756B1}" dt="2024-05-08T12:55:45.857" v="4658" actId="1035"/>
          <ac:grpSpMkLst>
            <pc:docMk/>
            <pc:sldMk cId="1358104449" sldId="278"/>
            <ac:grpSpMk id="63" creationId="{B3764A5B-C371-27A7-A4FF-EC3FBDAFE661}"/>
          </ac:grpSpMkLst>
        </pc:grpChg>
        <pc:grpChg chg="add del mod">
          <ac:chgData name="SARATE PALASH SUNIL" userId="f050f868-23e6-4074-a32e-2ab4eb875438" providerId="ADAL" clId="{39458EE7-E79D-4CC5-83E8-A374C0F756B1}" dt="2024-05-08T12:29:52.651" v="4394" actId="478"/>
          <ac:grpSpMkLst>
            <pc:docMk/>
            <pc:sldMk cId="1358104449" sldId="278"/>
            <ac:grpSpMk id="64" creationId="{EEA99024-8D96-38B8-0B38-B635DBA7A45E}"/>
          </ac:grpSpMkLst>
        </pc:grpChg>
        <pc:grpChg chg="add mod">
          <ac:chgData name="SARATE PALASH SUNIL" userId="f050f868-23e6-4074-a32e-2ab4eb875438" providerId="ADAL" clId="{39458EE7-E79D-4CC5-83E8-A374C0F756B1}" dt="2024-05-08T12:29:37.300" v="4390"/>
          <ac:grpSpMkLst>
            <pc:docMk/>
            <pc:sldMk cId="1358104449" sldId="278"/>
            <ac:grpSpMk id="67" creationId="{EB966C84-B3DB-053D-6063-D2CE3D3A2A8C}"/>
          </ac:grpSpMkLst>
        </pc:grpChg>
        <pc:grpChg chg="add mod topLvl">
          <ac:chgData name="SARATE PALASH SUNIL" userId="f050f868-23e6-4074-a32e-2ab4eb875438" providerId="ADAL" clId="{39458EE7-E79D-4CC5-83E8-A374C0F756B1}" dt="2024-05-08T12:56:04.872" v="4684" actId="1035"/>
          <ac:grpSpMkLst>
            <pc:docMk/>
            <pc:sldMk cId="1358104449" sldId="278"/>
            <ac:grpSpMk id="71" creationId="{FF66932F-ECDF-37E3-450A-0D22FD1AB5F8}"/>
          </ac:grpSpMkLst>
        </pc:grpChg>
        <pc:grpChg chg="add del mod">
          <ac:chgData name="SARATE PALASH SUNIL" userId="f050f868-23e6-4074-a32e-2ab4eb875438" providerId="ADAL" clId="{39458EE7-E79D-4CC5-83E8-A374C0F756B1}" dt="2024-05-08T12:55:56.390" v="4659" actId="165"/>
          <ac:grpSpMkLst>
            <pc:docMk/>
            <pc:sldMk cId="1358104449" sldId="278"/>
            <ac:grpSpMk id="74" creationId="{8353E629-1425-A604-DCFA-9F8F3857E935}"/>
          </ac:grpSpMkLst>
        </pc:grpChg>
        <pc:grpChg chg="add del mod">
          <ac:chgData name="SARATE PALASH SUNIL" userId="f050f868-23e6-4074-a32e-2ab4eb875438" providerId="ADAL" clId="{39458EE7-E79D-4CC5-83E8-A374C0F756B1}" dt="2024-05-08T12:36:51.713" v="4409" actId="165"/>
          <ac:grpSpMkLst>
            <pc:docMk/>
            <pc:sldMk cId="1358104449" sldId="278"/>
            <ac:grpSpMk id="75" creationId="{33436A81-B1DB-8D99-9CDB-0BC6FF9FFB01}"/>
          </ac:grpSpMkLst>
        </pc:grpChg>
        <pc:grpChg chg="mod topLvl">
          <ac:chgData name="SARATE PALASH SUNIL" userId="f050f868-23e6-4074-a32e-2ab4eb875438" providerId="ADAL" clId="{39458EE7-E79D-4CC5-83E8-A374C0F756B1}" dt="2024-05-08T13:16:50.966" v="4718" actId="1076"/>
          <ac:grpSpMkLst>
            <pc:docMk/>
            <pc:sldMk cId="1358104449" sldId="278"/>
            <ac:grpSpMk id="76" creationId="{4B6E390F-1453-522B-317C-73DFA894F45F}"/>
          </ac:grpSpMkLst>
        </pc:grpChg>
        <pc:grpChg chg="add del mod">
          <ac:chgData name="SARATE PALASH SUNIL" userId="f050f868-23e6-4074-a32e-2ab4eb875438" providerId="ADAL" clId="{39458EE7-E79D-4CC5-83E8-A374C0F756B1}" dt="2024-05-08T12:39:51.305" v="4430" actId="165"/>
          <ac:grpSpMkLst>
            <pc:docMk/>
            <pc:sldMk cId="1358104449" sldId="278"/>
            <ac:grpSpMk id="81" creationId="{02DE4C7F-E9B7-B2F1-6713-F2EE3AF2A0D2}"/>
          </ac:grpSpMkLst>
        </pc:grpChg>
        <pc:grpChg chg="mod topLvl">
          <ac:chgData name="SARATE PALASH SUNIL" userId="f050f868-23e6-4074-a32e-2ab4eb875438" providerId="ADAL" clId="{39458EE7-E79D-4CC5-83E8-A374C0F756B1}" dt="2024-05-08T12:39:51.305" v="4430" actId="165"/>
          <ac:grpSpMkLst>
            <pc:docMk/>
            <pc:sldMk cId="1358104449" sldId="278"/>
            <ac:grpSpMk id="82" creationId="{36677157-061F-15EB-1BF9-7D7C73528817}"/>
          </ac:grpSpMkLst>
        </pc:grpChg>
        <pc:grpChg chg="mod">
          <ac:chgData name="SARATE PALASH SUNIL" userId="f050f868-23e6-4074-a32e-2ab4eb875438" providerId="ADAL" clId="{39458EE7-E79D-4CC5-83E8-A374C0F756B1}" dt="2024-05-08T13:30:04.794" v="4753" actId="14100"/>
          <ac:grpSpMkLst>
            <pc:docMk/>
            <pc:sldMk cId="1358104449" sldId="278"/>
            <ac:grpSpMk id="90" creationId="{848B8715-CCA0-A768-07A8-9B81D208B687}"/>
          </ac:grpSpMkLst>
        </pc:grpChg>
        <pc:grpChg chg="add mod">
          <ac:chgData name="SARATE PALASH SUNIL" userId="f050f868-23e6-4074-a32e-2ab4eb875438" providerId="ADAL" clId="{39458EE7-E79D-4CC5-83E8-A374C0F756B1}" dt="2024-05-08T12:48:42.353" v="4560" actId="14100"/>
          <ac:grpSpMkLst>
            <pc:docMk/>
            <pc:sldMk cId="1358104449" sldId="278"/>
            <ac:grpSpMk id="96" creationId="{95937B32-0E94-4E28-D57A-58BE89356566}"/>
          </ac:grpSpMkLst>
        </pc:grpChg>
        <pc:grpChg chg="mod">
          <ac:chgData name="SARATE PALASH SUNIL" userId="f050f868-23e6-4074-a32e-2ab4eb875438" providerId="ADAL" clId="{39458EE7-E79D-4CC5-83E8-A374C0F756B1}" dt="2024-05-08T12:48:31.774" v="4557"/>
          <ac:grpSpMkLst>
            <pc:docMk/>
            <pc:sldMk cId="1358104449" sldId="278"/>
            <ac:grpSpMk id="97" creationId="{4350F8C7-ECD5-2B70-2568-659E2FB25316}"/>
          </ac:grpSpMkLst>
        </pc:grpChg>
        <pc:grpChg chg="mod topLvl">
          <ac:chgData name="SARATE PALASH SUNIL" userId="f050f868-23e6-4074-a32e-2ab4eb875438" providerId="ADAL" clId="{39458EE7-E79D-4CC5-83E8-A374C0F756B1}" dt="2024-05-08T12:41:12.397" v="4444" actId="1076"/>
          <ac:grpSpMkLst>
            <pc:docMk/>
            <pc:sldMk cId="1358104449" sldId="278"/>
            <ac:grpSpMk id="100" creationId="{85D1C32D-EC2F-94C6-9F9B-96A215791B96}"/>
          </ac:grpSpMkLst>
        </pc:grpChg>
        <pc:grpChg chg="add mod">
          <ac:chgData name="SARATE PALASH SUNIL" userId="f050f868-23e6-4074-a32e-2ab4eb875438" providerId="ADAL" clId="{39458EE7-E79D-4CC5-83E8-A374C0F756B1}" dt="2024-05-08T13:01:35.368" v="4704" actId="14100"/>
          <ac:grpSpMkLst>
            <pc:docMk/>
            <pc:sldMk cId="1358104449" sldId="278"/>
            <ac:grpSpMk id="113" creationId="{07D0A6E1-436F-15AA-CACD-0D3208CBF3EE}"/>
          </ac:grpSpMkLst>
        </pc:grpChg>
        <pc:grpChg chg="mod">
          <ac:chgData name="SARATE PALASH SUNIL" userId="f050f868-23e6-4074-a32e-2ab4eb875438" providerId="ADAL" clId="{39458EE7-E79D-4CC5-83E8-A374C0F756B1}" dt="2024-05-08T12:59:44.618" v="4693"/>
          <ac:grpSpMkLst>
            <pc:docMk/>
            <pc:sldMk cId="1358104449" sldId="278"/>
            <ac:grpSpMk id="114" creationId="{D8D1B371-9EF2-D4BC-DBEC-8D3263F776D9}"/>
          </ac:grpSpMkLst>
        </pc:grpChg>
        <pc:grpChg chg="add mod">
          <ac:chgData name="SARATE PALASH SUNIL" userId="f050f868-23e6-4074-a32e-2ab4eb875438" providerId="ADAL" clId="{39458EE7-E79D-4CC5-83E8-A374C0F756B1}" dt="2024-05-08T13:27:09.843" v="4749"/>
          <ac:grpSpMkLst>
            <pc:docMk/>
            <pc:sldMk cId="1358104449" sldId="278"/>
            <ac:grpSpMk id="121" creationId="{1A9DAAE1-46A3-B30D-442C-9D0B69A41B7D}"/>
          </ac:grpSpMkLst>
        </pc:grpChg>
        <pc:grpChg chg="mod">
          <ac:chgData name="SARATE PALASH SUNIL" userId="f050f868-23e6-4074-a32e-2ab4eb875438" providerId="ADAL" clId="{39458EE7-E79D-4CC5-83E8-A374C0F756B1}" dt="2024-05-08T13:27:09.843" v="4749"/>
          <ac:grpSpMkLst>
            <pc:docMk/>
            <pc:sldMk cId="1358104449" sldId="278"/>
            <ac:grpSpMk id="122" creationId="{976AB6E5-05E6-A4A5-BE6C-2D98B49562FD}"/>
          </ac:grpSpMkLst>
        </pc:grpChg>
        <pc:grpChg chg="add mod">
          <ac:chgData name="SARATE PALASH SUNIL" userId="f050f868-23e6-4074-a32e-2ab4eb875438" providerId="ADAL" clId="{39458EE7-E79D-4CC5-83E8-A374C0F756B1}" dt="2024-05-08T13:30:19.643" v="4756" actId="14100"/>
          <ac:grpSpMkLst>
            <pc:docMk/>
            <pc:sldMk cId="1358104449" sldId="278"/>
            <ac:grpSpMk id="129" creationId="{E06A61FF-4F40-2393-0721-298296596C53}"/>
          </ac:grpSpMkLst>
        </pc:grpChg>
        <pc:grpChg chg="mod">
          <ac:chgData name="SARATE PALASH SUNIL" userId="f050f868-23e6-4074-a32e-2ab4eb875438" providerId="ADAL" clId="{39458EE7-E79D-4CC5-83E8-A374C0F756B1}" dt="2024-05-08T13:30:10.785" v="4754"/>
          <ac:grpSpMkLst>
            <pc:docMk/>
            <pc:sldMk cId="1358104449" sldId="278"/>
            <ac:grpSpMk id="130" creationId="{8C9212D0-507A-1AF3-5129-EBFD85E46319}"/>
          </ac:grpSpMkLst>
        </pc:grpChg>
        <pc:cxnChg chg="del">
          <ac:chgData name="SARATE PALASH SUNIL" userId="f050f868-23e6-4074-a32e-2ab4eb875438" providerId="ADAL" clId="{39458EE7-E79D-4CC5-83E8-A374C0F756B1}" dt="2024-05-08T12:14:09.794" v="4191" actId="478"/>
          <ac:cxnSpMkLst>
            <pc:docMk/>
            <pc:sldMk cId="1358104449" sldId="278"/>
            <ac:cxnSpMk id="25" creationId="{AB046A45-38E1-6E6F-DBF5-5528EB746F28}"/>
          </ac:cxnSpMkLst>
        </pc:cxnChg>
        <pc:cxnChg chg="del">
          <ac:chgData name="SARATE PALASH SUNIL" userId="f050f868-23e6-4074-a32e-2ab4eb875438" providerId="ADAL" clId="{39458EE7-E79D-4CC5-83E8-A374C0F756B1}" dt="2024-05-08T12:14:09.794" v="4191" actId="478"/>
          <ac:cxnSpMkLst>
            <pc:docMk/>
            <pc:sldMk cId="1358104449" sldId="278"/>
            <ac:cxnSpMk id="34" creationId="{0846CAA5-3B56-7529-A54C-1657A785E629}"/>
          </ac:cxnSpMkLst>
        </pc:cxnChg>
        <pc:cxnChg chg="add">
          <ac:chgData name="SARATE PALASH SUNIL" userId="f050f868-23e6-4074-a32e-2ab4eb875438" providerId="ADAL" clId="{39458EE7-E79D-4CC5-83E8-A374C0F756B1}" dt="2024-05-08T12:24:08.241" v="4292" actId="11529"/>
          <ac:cxnSpMkLst>
            <pc:docMk/>
            <pc:sldMk cId="1358104449" sldId="278"/>
            <ac:cxnSpMk id="39" creationId="{ABBEB82F-3EC2-1D33-A716-84508DD33415}"/>
          </ac:cxnSpMkLst>
        </pc:cxnChg>
        <pc:cxnChg chg="add mod">
          <ac:chgData name="SARATE PALASH SUNIL" userId="f050f868-23e6-4074-a32e-2ab4eb875438" providerId="ADAL" clId="{39458EE7-E79D-4CC5-83E8-A374C0F756B1}" dt="2024-05-08T12:24:26.283" v="4295" actId="1076"/>
          <ac:cxnSpMkLst>
            <pc:docMk/>
            <pc:sldMk cId="1358104449" sldId="278"/>
            <ac:cxnSpMk id="40" creationId="{8B60319E-460B-37D3-E740-456D68F2A2C6}"/>
          </ac:cxnSpMkLst>
        </pc:cxnChg>
        <pc:cxnChg chg="del">
          <ac:chgData name="SARATE PALASH SUNIL" userId="f050f868-23e6-4074-a32e-2ab4eb875438" providerId="ADAL" clId="{39458EE7-E79D-4CC5-83E8-A374C0F756B1}" dt="2024-05-08T12:14:09.794" v="4191" actId="478"/>
          <ac:cxnSpMkLst>
            <pc:docMk/>
            <pc:sldMk cId="1358104449" sldId="278"/>
            <ac:cxnSpMk id="42" creationId="{4327C50F-22F2-0AB5-B3FA-904CEDBAF927}"/>
          </ac:cxnSpMkLst>
        </pc:cxnChg>
        <pc:cxnChg chg="del">
          <ac:chgData name="SARATE PALASH SUNIL" userId="f050f868-23e6-4074-a32e-2ab4eb875438" providerId="ADAL" clId="{39458EE7-E79D-4CC5-83E8-A374C0F756B1}" dt="2024-05-08T12:14:11.176" v="4192" actId="478"/>
          <ac:cxnSpMkLst>
            <pc:docMk/>
            <pc:sldMk cId="1358104449" sldId="278"/>
            <ac:cxnSpMk id="48" creationId="{DD12D441-AD7F-1507-B628-4C46A13D9F71}"/>
          </ac:cxnSpMkLst>
        </pc:cxnChg>
        <pc:cxnChg chg="del">
          <ac:chgData name="SARATE PALASH SUNIL" userId="f050f868-23e6-4074-a32e-2ab4eb875438" providerId="ADAL" clId="{39458EE7-E79D-4CC5-83E8-A374C0F756B1}" dt="2024-05-08T12:14:07.498" v="4190" actId="478"/>
          <ac:cxnSpMkLst>
            <pc:docMk/>
            <pc:sldMk cId="1358104449" sldId="278"/>
            <ac:cxnSpMk id="49" creationId="{00E55F0F-7D68-07AD-5250-1629FEFD3878}"/>
          </ac:cxnSpMkLst>
        </pc:cxnChg>
        <pc:cxnChg chg="del">
          <ac:chgData name="SARATE PALASH SUNIL" userId="f050f868-23e6-4074-a32e-2ab4eb875438" providerId="ADAL" clId="{39458EE7-E79D-4CC5-83E8-A374C0F756B1}" dt="2024-05-08T12:14:07.498" v="4190" actId="478"/>
          <ac:cxnSpMkLst>
            <pc:docMk/>
            <pc:sldMk cId="1358104449" sldId="278"/>
            <ac:cxnSpMk id="50" creationId="{BB589452-BADF-F904-31B1-92C301F42E1A}"/>
          </ac:cxnSpMkLst>
        </pc:cxnChg>
        <pc:cxnChg chg="del">
          <ac:chgData name="SARATE PALASH SUNIL" userId="f050f868-23e6-4074-a32e-2ab4eb875438" providerId="ADAL" clId="{39458EE7-E79D-4CC5-83E8-A374C0F756B1}" dt="2024-05-08T12:14:07.498" v="4190" actId="478"/>
          <ac:cxnSpMkLst>
            <pc:docMk/>
            <pc:sldMk cId="1358104449" sldId="278"/>
            <ac:cxnSpMk id="51" creationId="{6EFD08C6-69DF-9BA5-C718-EBFC672A5C0E}"/>
          </ac:cxnSpMkLst>
        </pc:cxnChg>
        <pc:cxnChg chg="del">
          <ac:chgData name="SARATE PALASH SUNIL" userId="f050f868-23e6-4074-a32e-2ab4eb875438" providerId="ADAL" clId="{39458EE7-E79D-4CC5-83E8-A374C0F756B1}" dt="2024-05-08T12:14:05.370" v="4189" actId="478"/>
          <ac:cxnSpMkLst>
            <pc:docMk/>
            <pc:sldMk cId="1358104449" sldId="278"/>
            <ac:cxnSpMk id="52" creationId="{E06BFFA4-8C01-7F35-285E-2932755AF3B6}"/>
          </ac:cxnSpMkLst>
        </pc:cxnChg>
        <pc:cxnChg chg="mod">
          <ac:chgData name="SARATE PALASH SUNIL" userId="f050f868-23e6-4074-a32e-2ab4eb875438" providerId="ADAL" clId="{39458EE7-E79D-4CC5-83E8-A374C0F756B1}" dt="2024-05-08T12:36:51.713" v="4409" actId="165"/>
          <ac:cxnSpMkLst>
            <pc:docMk/>
            <pc:sldMk cId="1358104449" sldId="278"/>
            <ac:cxnSpMk id="78" creationId="{5020EF8E-9AF3-FDFA-BA9A-6D9690FBCC1D}"/>
          </ac:cxnSpMkLst>
        </pc:cxnChg>
        <pc:cxnChg chg="mod">
          <ac:chgData name="SARATE PALASH SUNIL" userId="f050f868-23e6-4074-a32e-2ab4eb875438" providerId="ADAL" clId="{39458EE7-E79D-4CC5-83E8-A374C0F756B1}" dt="2024-05-08T12:36:51.713" v="4409" actId="165"/>
          <ac:cxnSpMkLst>
            <pc:docMk/>
            <pc:sldMk cId="1358104449" sldId="278"/>
            <ac:cxnSpMk id="79" creationId="{71EA9C1F-6FCE-8A20-92B7-8AF565B59B92}"/>
          </ac:cxnSpMkLst>
        </pc:cxnChg>
        <pc:cxnChg chg="mod">
          <ac:chgData name="SARATE PALASH SUNIL" userId="f050f868-23e6-4074-a32e-2ab4eb875438" providerId="ADAL" clId="{39458EE7-E79D-4CC5-83E8-A374C0F756B1}" dt="2024-05-08T12:36:51.713" v="4409" actId="165"/>
          <ac:cxnSpMkLst>
            <pc:docMk/>
            <pc:sldMk cId="1358104449" sldId="278"/>
            <ac:cxnSpMk id="80" creationId="{E63051F5-1E11-2AEC-D6F9-4A0478C52127}"/>
          </ac:cxnSpMkLst>
        </pc:cxnChg>
        <pc:cxnChg chg="mod">
          <ac:chgData name="SARATE PALASH SUNIL" userId="f050f868-23e6-4074-a32e-2ab4eb875438" providerId="ADAL" clId="{39458EE7-E79D-4CC5-83E8-A374C0F756B1}" dt="2024-05-08T12:39:51.305" v="4430" actId="165"/>
          <ac:cxnSpMkLst>
            <pc:docMk/>
            <pc:sldMk cId="1358104449" sldId="278"/>
            <ac:cxnSpMk id="91" creationId="{84CE6926-929E-11DD-BB79-52E394684454}"/>
          </ac:cxnSpMkLst>
        </pc:cxnChg>
        <pc:cxnChg chg="mod">
          <ac:chgData name="SARATE PALASH SUNIL" userId="f050f868-23e6-4074-a32e-2ab4eb875438" providerId="ADAL" clId="{39458EE7-E79D-4CC5-83E8-A374C0F756B1}" dt="2024-05-08T12:39:51.305" v="4430" actId="165"/>
          <ac:cxnSpMkLst>
            <pc:docMk/>
            <pc:sldMk cId="1358104449" sldId="278"/>
            <ac:cxnSpMk id="92" creationId="{EDF04FCD-0CA2-C792-FED7-D740DA8FDF54}"/>
          </ac:cxnSpMkLst>
        </pc:cxnChg>
        <pc:cxnChg chg="mod">
          <ac:chgData name="SARATE PALASH SUNIL" userId="f050f868-23e6-4074-a32e-2ab4eb875438" providerId="ADAL" clId="{39458EE7-E79D-4CC5-83E8-A374C0F756B1}" dt="2024-05-08T12:39:51.305" v="4430" actId="165"/>
          <ac:cxnSpMkLst>
            <pc:docMk/>
            <pc:sldMk cId="1358104449" sldId="278"/>
            <ac:cxnSpMk id="93" creationId="{758C1869-7E48-05F8-7D3A-5E3355918449}"/>
          </ac:cxnSpMkLst>
        </pc:cxnChg>
        <pc:cxnChg chg="mod">
          <ac:chgData name="SARATE PALASH SUNIL" userId="f050f868-23e6-4074-a32e-2ab4eb875438" providerId="ADAL" clId="{39458EE7-E79D-4CC5-83E8-A374C0F756B1}" dt="2024-05-08T12:48:31.774" v="4557"/>
          <ac:cxnSpMkLst>
            <pc:docMk/>
            <pc:sldMk cId="1358104449" sldId="278"/>
            <ac:cxnSpMk id="98" creationId="{03C02602-F5FD-B580-B02E-AEE8817416AC}"/>
          </ac:cxnSpMkLst>
        </pc:cxnChg>
        <pc:cxnChg chg="mod">
          <ac:chgData name="SARATE PALASH SUNIL" userId="f050f868-23e6-4074-a32e-2ab4eb875438" providerId="ADAL" clId="{39458EE7-E79D-4CC5-83E8-A374C0F756B1}" dt="2024-05-08T12:48:31.774" v="4557"/>
          <ac:cxnSpMkLst>
            <pc:docMk/>
            <pc:sldMk cId="1358104449" sldId="278"/>
            <ac:cxnSpMk id="99" creationId="{4EB84EA8-23E5-4F68-D706-0150A8C67A49}"/>
          </ac:cxnSpMkLst>
        </pc:cxnChg>
        <pc:cxnChg chg="mod">
          <ac:chgData name="SARATE PALASH SUNIL" userId="f050f868-23e6-4074-a32e-2ab4eb875438" providerId="ADAL" clId="{39458EE7-E79D-4CC5-83E8-A374C0F756B1}" dt="2024-05-08T12:40:57.697" v="4442" actId="165"/>
          <ac:cxnSpMkLst>
            <pc:docMk/>
            <pc:sldMk cId="1358104449" sldId="278"/>
            <ac:cxnSpMk id="102" creationId="{2130E761-483C-6775-71E6-664926F9560C}"/>
          </ac:cxnSpMkLst>
        </pc:cxnChg>
        <pc:cxnChg chg="mod">
          <ac:chgData name="SARATE PALASH SUNIL" userId="f050f868-23e6-4074-a32e-2ab4eb875438" providerId="ADAL" clId="{39458EE7-E79D-4CC5-83E8-A374C0F756B1}" dt="2024-05-08T12:40:57.697" v="4442" actId="165"/>
          <ac:cxnSpMkLst>
            <pc:docMk/>
            <pc:sldMk cId="1358104449" sldId="278"/>
            <ac:cxnSpMk id="103" creationId="{2D5315B8-8183-3923-F770-483B07112C62}"/>
          </ac:cxnSpMkLst>
        </pc:cxnChg>
        <pc:cxnChg chg="mod">
          <ac:chgData name="SARATE PALASH SUNIL" userId="f050f868-23e6-4074-a32e-2ab4eb875438" providerId="ADAL" clId="{39458EE7-E79D-4CC5-83E8-A374C0F756B1}" dt="2024-05-08T12:40:57.697" v="4442" actId="165"/>
          <ac:cxnSpMkLst>
            <pc:docMk/>
            <pc:sldMk cId="1358104449" sldId="278"/>
            <ac:cxnSpMk id="104" creationId="{9FC7FFF9-02FF-A601-C27C-2095053FAEE0}"/>
          </ac:cxnSpMkLst>
        </pc:cxnChg>
        <pc:cxnChg chg="mod">
          <ac:chgData name="SARATE PALASH SUNIL" userId="f050f868-23e6-4074-a32e-2ab4eb875438" providerId="ADAL" clId="{39458EE7-E79D-4CC5-83E8-A374C0F756B1}" dt="2024-05-08T12:48:31.774" v="4557"/>
          <ac:cxnSpMkLst>
            <pc:docMk/>
            <pc:sldMk cId="1358104449" sldId="278"/>
            <ac:cxnSpMk id="105" creationId="{FA6302B4-7B67-95AA-8255-9581B45A8F33}"/>
          </ac:cxnSpMkLst>
        </pc:cxnChg>
        <pc:cxnChg chg="mod">
          <ac:chgData name="SARATE PALASH SUNIL" userId="f050f868-23e6-4074-a32e-2ab4eb875438" providerId="ADAL" clId="{39458EE7-E79D-4CC5-83E8-A374C0F756B1}" dt="2024-05-08T12:48:31.774" v="4557"/>
          <ac:cxnSpMkLst>
            <pc:docMk/>
            <pc:sldMk cId="1358104449" sldId="278"/>
            <ac:cxnSpMk id="106" creationId="{9E46BF3C-5F1A-7E94-64E7-FDA8D4F24E38}"/>
          </ac:cxnSpMkLst>
        </pc:cxnChg>
        <pc:cxnChg chg="mod">
          <ac:chgData name="SARATE PALASH SUNIL" userId="f050f868-23e6-4074-a32e-2ab4eb875438" providerId="ADAL" clId="{39458EE7-E79D-4CC5-83E8-A374C0F756B1}" dt="2024-05-08T12:48:31.774" v="4557"/>
          <ac:cxnSpMkLst>
            <pc:docMk/>
            <pc:sldMk cId="1358104449" sldId="278"/>
            <ac:cxnSpMk id="107" creationId="{CB6FBD38-DACC-FBE6-9CAC-85DF6BD6B882}"/>
          </ac:cxnSpMkLst>
        </pc:cxnChg>
        <pc:cxnChg chg="add mod">
          <ac:chgData name="SARATE PALASH SUNIL" userId="f050f868-23e6-4074-a32e-2ab4eb875438" providerId="ADAL" clId="{39458EE7-E79D-4CC5-83E8-A374C0F756B1}" dt="2024-05-08T12:54:32.005" v="4572" actId="1076"/>
          <ac:cxnSpMkLst>
            <pc:docMk/>
            <pc:sldMk cId="1358104449" sldId="278"/>
            <ac:cxnSpMk id="110" creationId="{DA473B95-9B3A-548E-9996-AAA3A6D76ABB}"/>
          </ac:cxnSpMkLst>
        </pc:cxnChg>
        <pc:cxnChg chg="mod">
          <ac:chgData name="SARATE PALASH SUNIL" userId="f050f868-23e6-4074-a32e-2ab4eb875438" providerId="ADAL" clId="{39458EE7-E79D-4CC5-83E8-A374C0F756B1}" dt="2024-05-08T12:59:44.618" v="4693"/>
          <ac:cxnSpMkLst>
            <pc:docMk/>
            <pc:sldMk cId="1358104449" sldId="278"/>
            <ac:cxnSpMk id="115" creationId="{4C6DEFFC-3693-AC38-0892-E7A7A59E13EB}"/>
          </ac:cxnSpMkLst>
        </pc:cxnChg>
        <pc:cxnChg chg="mod">
          <ac:chgData name="SARATE PALASH SUNIL" userId="f050f868-23e6-4074-a32e-2ab4eb875438" providerId="ADAL" clId="{39458EE7-E79D-4CC5-83E8-A374C0F756B1}" dt="2024-05-08T12:59:44.618" v="4693"/>
          <ac:cxnSpMkLst>
            <pc:docMk/>
            <pc:sldMk cId="1358104449" sldId="278"/>
            <ac:cxnSpMk id="116" creationId="{790F5309-7C36-F6A8-1102-166BF9880602}"/>
          </ac:cxnSpMkLst>
        </pc:cxnChg>
        <pc:cxnChg chg="mod">
          <ac:chgData name="SARATE PALASH SUNIL" userId="f050f868-23e6-4074-a32e-2ab4eb875438" providerId="ADAL" clId="{39458EE7-E79D-4CC5-83E8-A374C0F756B1}" dt="2024-05-08T12:59:44.618" v="4693"/>
          <ac:cxnSpMkLst>
            <pc:docMk/>
            <pc:sldMk cId="1358104449" sldId="278"/>
            <ac:cxnSpMk id="117" creationId="{207C1E72-3990-1346-046C-DE73AEF531C3}"/>
          </ac:cxnSpMkLst>
        </pc:cxnChg>
        <pc:cxnChg chg="mod">
          <ac:chgData name="SARATE PALASH SUNIL" userId="f050f868-23e6-4074-a32e-2ab4eb875438" providerId="ADAL" clId="{39458EE7-E79D-4CC5-83E8-A374C0F756B1}" dt="2024-05-08T12:59:44.618" v="4693"/>
          <ac:cxnSpMkLst>
            <pc:docMk/>
            <pc:sldMk cId="1358104449" sldId="278"/>
            <ac:cxnSpMk id="118" creationId="{F033CACE-F675-BA1B-0A64-94D26921665D}"/>
          </ac:cxnSpMkLst>
        </pc:cxnChg>
        <pc:cxnChg chg="mod">
          <ac:chgData name="SARATE PALASH SUNIL" userId="f050f868-23e6-4074-a32e-2ab4eb875438" providerId="ADAL" clId="{39458EE7-E79D-4CC5-83E8-A374C0F756B1}" dt="2024-05-08T12:59:44.618" v="4693"/>
          <ac:cxnSpMkLst>
            <pc:docMk/>
            <pc:sldMk cId="1358104449" sldId="278"/>
            <ac:cxnSpMk id="119" creationId="{34EE974C-29AA-1E46-759D-F1A8062B213B}"/>
          </ac:cxnSpMkLst>
        </pc:cxnChg>
        <pc:cxnChg chg="mod">
          <ac:chgData name="SARATE PALASH SUNIL" userId="f050f868-23e6-4074-a32e-2ab4eb875438" providerId="ADAL" clId="{39458EE7-E79D-4CC5-83E8-A374C0F756B1}" dt="2024-05-08T13:27:09.843" v="4749"/>
          <ac:cxnSpMkLst>
            <pc:docMk/>
            <pc:sldMk cId="1358104449" sldId="278"/>
            <ac:cxnSpMk id="123" creationId="{5CC4003A-E5C4-4D67-0022-D0492C120D3C}"/>
          </ac:cxnSpMkLst>
        </pc:cxnChg>
        <pc:cxnChg chg="mod">
          <ac:chgData name="SARATE PALASH SUNIL" userId="f050f868-23e6-4074-a32e-2ab4eb875438" providerId="ADAL" clId="{39458EE7-E79D-4CC5-83E8-A374C0F756B1}" dt="2024-05-08T13:27:09.843" v="4749"/>
          <ac:cxnSpMkLst>
            <pc:docMk/>
            <pc:sldMk cId="1358104449" sldId="278"/>
            <ac:cxnSpMk id="124" creationId="{A92BCDFA-2667-2232-E773-1EC71397D9CB}"/>
          </ac:cxnSpMkLst>
        </pc:cxnChg>
        <pc:cxnChg chg="mod">
          <ac:chgData name="SARATE PALASH SUNIL" userId="f050f868-23e6-4074-a32e-2ab4eb875438" providerId="ADAL" clId="{39458EE7-E79D-4CC5-83E8-A374C0F756B1}" dt="2024-05-08T13:27:09.843" v="4749"/>
          <ac:cxnSpMkLst>
            <pc:docMk/>
            <pc:sldMk cId="1358104449" sldId="278"/>
            <ac:cxnSpMk id="125" creationId="{4C50B0A7-3B45-2B0F-0779-C83AA084C9E0}"/>
          </ac:cxnSpMkLst>
        </pc:cxnChg>
        <pc:cxnChg chg="mod">
          <ac:chgData name="SARATE PALASH SUNIL" userId="f050f868-23e6-4074-a32e-2ab4eb875438" providerId="ADAL" clId="{39458EE7-E79D-4CC5-83E8-A374C0F756B1}" dt="2024-05-08T13:27:09.843" v="4749"/>
          <ac:cxnSpMkLst>
            <pc:docMk/>
            <pc:sldMk cId="1358104449" sldId="278"/>
            <ac:cxnSpMk id="126" creationId="{4C3E861D-CD9F-A7AF-096A-4B0378ECBADA}"/>
          </ac:cxnSpMkLst>
        </pc:cxnChg>
        <pc:cxnChg chg="mod">
          <ac:chgData name="SARATE PALASH SUNIL" userId="f050f868-23e6-4074-a32e-2ab4eb875438" providerId="ADAL" clId="{39458EE7-E79D-4CC5-83E8-A374C0F756B1}" dt="2024-05-08T13:27:09.843" v="4749"/>
          <ac:cxnSpMkLst>
            <pc:docMk/>
            <pc:sldMk cId="1358104449" sldId="278"/>
            <ac:cxnSpMk id="127" creationId="{672545BB-7360-F13C-BB2E-CCCF231B09DF}"/>
          </ac:cxnSpMkLst>
        </pc:cxnChg>
        <pc:cxnChg chg="mod">
          <ac:chgData name="SARATE PALASH SUNIL" userId="f050f868-23e6-4074-a32e-2ab4eb875438" providerId="ADAL" clId="{39458EE7-E79D-4CC5-83E8-A374C0F756B1}" dt="2024-05-08T13:30:10.785" v="4754"/>
          <ac:cxnSpMkLst>
            <pc:docMk/>
            <pc:sldMk cId="1358104449" sldId="278"/>
            <ac:cxnSpMk id="131" creationId="{AF75F3BF-36FF-0775-29EB-1EDF5CDD2AD7}"/>
          </ac:cxnSpMkLst>
        </pc:cxnChg>
        <pc:cxnChg chg="mod">
          <ac:chgData name="SARATE PALASH SUNIL" userId="f050f868-23e6-4074-a32e-2ab4eb875438" providerId="ADAL" clId="{39458EE7-E79D-4CC5-83E8-A374C0F756B1}" dt="2024-05-08T13:30:10.785" v="4754"/>
          <ac:cxnSpMkLst>
            <pc:docMk/>
            <pc:sldMk cId="1358104449" sldId="278"/>
            <ac:cxnSpMk id="132" creationId="{34C02020-2942-9016-A911-8A9EE0E3CE63}"/>
          </ac:cxnSpMkLst>
        </pc:cxnChg>
        <pc:cxnChg chg="mod">
          <ac:chgData name="SARATE PALASH SUNIL" userId="f050f868-23e6-4074-a32e-2ab4eb875438" providerId="ADAL" clId="{39458EE7-E79D-4CC5-83E8-A374C0F756B1}" dt="2024-05-08T13:30:10.785" v="4754"/>
          <ac:cxnSpMkLst>
            <pc:docMk/>
            <pc:sldMk cId="1358104449" sldId="278"/>
            <ac:cxnSpMk id="133" creationId="{22174970-B071-FD35-6768-6AE99C60544E}"/>
          </ac:cxnSpMkLst>
        </pc:cxnChg>
        <pc:cxnChg chg="mod">
          <ac:chgData name="SARATE PALASH SUNIL" userId="f050f868-23e6-4074-a32e-2ab4eb875438" providerId="ADAL" clId="{39458EE7-E79D-4CC5-83E8-A374C0F756B1}" dt="2024-05-08T13:30:10.785" v="4754"/>
          <ac:cxnSpMkLst>
            <pc:docMk/>
            <pc:sldMk cId="1358104449" sldId="278"/>
            <ac:cxnSpMk id="134" creationId="{79ECF736-0BBE-5D03-095C-68DE02B24673}"/>
          </ac:cxnSpMkLst>
        </pc:cxnChg>
        <pc:cxnChg chg="mod">
          <ac:chgData name="SARATE PALASH SUNIL" userId="f050f868-23e6-4074-a32e-2ab4eb875438" providerId="ADAL" clId="{39458EE7-E79D-4CC5-83E8-A374C0F756B1}" dt="2024-05-08T13:30:10.785" v="4754"/>
          <ac:cxnSpMkLst>
            <pc:docMk/>
            <pc:sldMk cId="1358104449" sldId="278"/>
            <ac:cxnSpMk id="135" creationId="{6C879D0E-77C7-23F7-5152-A9911099B0C7}"/>
          </ac:cxnSpMkLst>
        </pc:cxnChg>
      </pc:sldChg>
      <pc:sldChg chg="addSp delSp modSp new mod">
        <pc:chgData name="SARATE PALASH SUNIL" userId="f050f868-23e6-4074-a32e-2ab4eb875438" providerId="ADAL" clId="{39458EE7-E79D-4CC5-83E8-A374C0F756B1}" dt="2024-05-19T05:10:02.204" v="5376" actId="478"/>
        <pc:sldMkLst>
          <pc:docMk/>
          <pc:sldMk cId="3481225573" sldId="279"/>
        </pc:sldMkLst>
        <pc:spChg chg="mod">
          <ac:chgData name="SARATE PALASH SUNIL" userId="f050f868-23e6-4074-a32e-2ab4eb875438" providerId="ADAL" clId="{39458EE7-E79D-4CC5-83E8-A374C0F756B1}" dt="2024-05-19T03:07:06.239" v="4906" actId="27636"/>
          <ac:spMkLst>
            <pc:docMk/>
            <pc:sldMk cId="3481225573" sldId="279"/>
            <ac:spMk id="2" creationId="{504E777F-39CF-4153-838F-90415C6A92D9}"/>
          </ac:spMkLst>
        </pc:spChg>
        <pc:spChg chg="mod">
          <ac:chgData name="SARATE PALASH SUNIL" userId="f050f868-23e6-4074-a32e-2ab4eb875438" providerId="ADAL" clId="{39458EE7-E79D-4CC5-83E8-A374C0F756B1}" dt="2024-05-19T04:43:14.879" v="4956" actId="1076"/>
          <ac:spMkLst>
            <pc:docMk/>
            <pc:sldMk cId="3481225573" sldId="279"/>
            <ac:spMk id="3" creationId="{384CA1E3-3362-D015-3019-176A6D68A878}"/>
          </ac:spMkLst>
        </pc:spChg>
        <pc:spChg chg="add del mod">
          <ac:chgData name="SARATE PALASH SUNIL" userId="f050f868-23e6-4074-a32e-2ab4eb875438" providerId="ADAL" clId="{39458EE7-E79D-4CC5-83E8-A374C0F756B1}" dt="2024-05-19T05:10:02.204" v="5376" actId="478"/>
          <ac:spMkLst>
            <pc:docMk/>
            <pc:sldMk cId="3481225573" sldId="279"/>
            <ac:spMk id="5" creationId="{C4D6996A-3523-FAA7-A52A-B39EC9975918}"/>
          </ac:spMkLst>
        </pc:spChg>
        <pc:graphicFrameChg chg="add del mod modGraphic">
          <ac:chgData name="SARATE PALASH SUNIL" userId="f050f868-23e6-4074-a32e-2ab4eb875438" providerId="ADAL" clId="{39458EE7-E79D-4CC5-83E8-A374C0F756B1}" dt="2024-05-19T04:51:05.797" v="5160" actId="21"/>
          <ac:graphicFrameMkLst>
            <pc:docMk/>
            <pc:sldMk cId="3481225573" sldId="279"/>
            <ac:graphicFrameMk id="8" creationId="{AA1CA9E5-4CA2-D33C-048C-17DED6E9D2B3}"/>
          </ac:graphicFrameMkLst>
        </pc:graphicFrameChg>
        <pc:picChg chg="add mod modCrop">
          <ac:chgData name="SARATE PALASH SUNIL" userId="f050f868-23e6-4074-a32e-2ab4eb875438" providerId="ADAL" clId="{39458EE7-E79D-4CC5-83E8-A374C0F756B1}" dt="2024-05-19T04:51:29.185" v="5164" actId="732"/>
          <ac:picMkLst>
            <pc:docMk/>
            <pc:sldMk cId="3481225573" sldId="279"/>
            <ac:picMk id="7" creationId="{8E93A869-58A2-1E15-7D05-041C77CA0525}"/>
          </ac:picMkLst>
        </pc:picChg>
        <pc:picChg chg="add mod">
          <ac:chgData name="SARATE PALASH SUNIL" userId="f050f868-23e6-4074-a32e-2ab4eb875438" providerId="ADAL" clId="{39458EE7-E79D-4CC5-83E8-A374C0F756B1}" dt="2024-05-19T04:43:17.791" v="4957" actId="1076"/>
          <ac:picMkLst>
            <pc:docMk/>
            <pc:sldMk cId="3481225573" sldId="279"/>
            <ac:picMk id="1026" creationId="{D1AD42C1-563B-3858-3915-6C42C7366261}"/>
          </ac:picMkLst>
        </pc:picChg>
      </pc:sldChg>
      <pc:sldChg chg="addSp delSp modSp new mod">
        <pc:chgData name="SARATE PALASH SUNIL" userId="f050f868-23e6-4074-a32e-2ab4eb875438" providerId="ADAL" clId="{39458EE7-E79D-4CC5-83E8-A374C0F756B1}" dt="2024-05-19T05:21:16.502" v="5469" actId="20577"/>
        <pc:sldMkLst>
          <pc:docMk/>
          <pc:sldMk cId="2726115939" sldId="280"/>
        </pc:sldMkLst>
        <pc:spChg chg="mod">
          <ac:chgData name="SARATE PALASH SUNIL" userId="f050f868-23e6-4074-a32e-2ab4eb875438" providerId="ADAL" clId="{39458EE7-E79D-4CC5-83E8-A374C0F756B1}" dt="2024-05-19T05:04:29.577" v="5360" actId="20577"/>
          <ac:spMkLst>
            <pc:docMk/>
            <pc:sldMk cId="2726115939" sldId="280"/>
            <ac:spMk id="2" creationId="{6AA456E9-FEBB-42B5-E9CB-A594FDF349FD}"/>
          </ac:spMkLst>
        </pc:spChg>
        <pc:spChg chg="del mod">
          <ac:chgData name="SARATE PALASH SUNIL" userId="f050f868-23e6-4074-a32e-2ab4eb875438" providerId="ADAL" clId="{39458EE7-E79D-4CC5-83E8-A374C0F756B1}" dt="2024-05-19T04:51:52.846" v="5176" actId="478"/>
          <ac:spMkLst>
            <pc:docMk/>
            <pc:sldMk cId="2726115939" sldId="280"/>
            <ac:spMk id="3" creationId="{7903FE74-E58D-2369-94C0-34BC05C15605}"/>
          </ac:spMkLst>
        </pc:spChg>
        <pc:graphicFrameChg chg="add mod modGraphic">
          <ac:chgData name="SARATE PALASH SUNIL" userId="f050f868-23e6-4074-a32e-2ab4eb875438" providerId="ADAL" clId="{39458EE7-E79D-4CC5-83E8-A374C0F756B1}" dt="2024-05-19T05:21:16.502" v="5469" actId="20577"/>
          <ac:graphicFrameMkLst>
            <pc:docMk/>
            <pc:sldMk cId="2726115939" sldId="280"/>
            <ac:graphicFrameMk id="8" creationId="{AA1CA9E5-4CA2-D33C-048C-17DED6E9D2B3}"/>
          </ac:graphicFrameMkLst>
        </pc:graphicFrameChg>
      </pc:sldChg>
      <pc:sldChg chg="addSp delSp modSp new mod">
        <pc:chgData name="SARATE PALASH SUNIL" userId="f050f868-23e6-4074-a32e-2ab4eb875438" providerId="ADAL" clId="{39458EE7-E79D-4CC5-83E8-A374C0F756B1}" dt="2024-05-19T05:17:55.252" v="5427" actId="1076"/>
        <pc:sldMkLst>
          <pc:docMk/>
          <pc:sldMk cId="1742736228" sldId="281"/>
        </pc:sldMkLst>
        <pc:spChg chg="mod">
          <ac:chgData name="SARATE PALASH SUNIL" userId="f050f868-23e6-4074-a32e-2ab4eb875438" providerId="ADAL" clId="{39458EE7-E79D-4CC5-83E8-A374C0F756B1}" dt="2024-05-19T05:14:40.590" v="5416" actId="20577"/>
          <ac:spMkLst>
            <pc:docMk/>
            <pc:sldMk cId="1742736228" sldId="281"/>
            <ac:spMk id="2" creationId="{125535EE-664F-1746-86FC-6EA617FC7900}"/>
          </ac:spMkLst>
        </pc:spChg>
        <pc:spChg chg="del">
          <ac:chgData name="SARATE PALASH SUNIL" userId="f050f868-23e6-4074-a32e-2ab4eb875438" providerId="ADAL" clId="{39458EE7-E79D-4CC5-83E8-A374C0F756B1}" dt="2024-05-19T05:12:13.229" v="5399" actId="478"/>
          <ac:spMkLst>
            <pc:docMk/>
            <pc:sldMk cId="1742736228" sldId="281"/>
            <ac:spMk id="3" creationId="{0553F93E-0650-4D40-44D2-CDFA62F2B4E5}"/>
          </ac:spMkLst>
        </pc:spChg>
        <pc:spChg chg="add del mod">
          <ac:chgData name="SARATE PALASH SUNIL" userId="f050f868-23e6-4074-a32e-2ab4eb875438" providerId="ADAL" clId="{39458EE7-E79D-4CC5-83E8-A374C0F756B1}" dt="2024-05-19T05:13:37.642" v="5408" actId="478"/>
          <ac:spMkLst>
            <pc:docMk/>
            <pc:sldMk cId="1742736228" sldId="281"/>
            <ac:spMk id="4" creationId="{C97D64C4-D4DD-EC47-EF6E-47C46BCFE092}"/>
          </ac:spMkLst>
        </pc:spChg>
        <pc:spChg chg="add del mod">
          <ac:chgData name="SARATE PALASH SUNIL" userId="f050f868-23e6-4074-a32e-2ab4eb875438" providerId="ADAL" clId="{39458EE7-E79D-4CC5-83E8-A374C0F756B1}" dt="2024-05-19T05:13:37.642" v="5408" actId="478"/>
          <ac:spMkLst>
            <pc:docMk/>
            <pc:sldMk cId="1742736228" sldId="281"/>
            <ac:spMk id="5" creationId="{1A6FC90C-3B45-498F-7442-AC7C0A5981A9}"/>
          </ac:spMkLst>
        </pc:spChg>
        <pc:spChg chg="add del mod">
          <ac:chgData name="SARATE PALASH SUNIL" userId="f050f868-23e6-4074-a32e-2ab4eb875438" providerId="ADAL" clId="{39458EE7-E79D-4CC5-83E8-A374C0F756B1}" dt="2024-05-19T05:13:35.143" v="5407" actId="478"/>
          <ac:spMkLst>
            <pc:docMk/>
            <pc:sldMk cId="1742736228" sldId="281"/>
            <ac:spMk id="6" creationId="{7FCB0ABE-BE6E-678C-42C7-4760ED3F138F}"/>
          </ac:spMkLst>
        </pc:spChg>
        <pc:spChg chg="add mod">
          <ac:chgData name="SARATE PALASH SUNIL" userId="f050f868-23e6-4074-a32e-2ab4eb875438" providerId="ADAL" clId="{39458EE7-E79D-4CC5-83E8-A374C0F756B1}" dt="2024-05-19T05:16:36.326" v="5423"/>
          <ac:spMkLst>
            <pc:docMk/>
            <pc:sldMk cId="1742736228" sldId="281"/>
            <ac:spMk id="10" creationId="{50CBC905-6B75-26B6-6B2E-127936A1FD77}"/>
          </ac:spMkLst>
        </pc:spChg>
        <pc:spChg chg="add mod">
          <ac:chgData name="SARATE PALASH SUNIL" userId="f050f868-23e6-4074-a32e-2ab4eb875438" providerId="ADAL" clId="{39458EE7-E79D-4CC5-83E8-A374C0F756B1}" dt="2024-05-19T05:16:41.778" v="5425" actId="1076"/>
          <ac:spMkLst>
            <pc:docMk/>
            <pc:sldMk cId="1742736228" sldId="281"/>
            <ac:spMk id="12" creationId="{385486F3-A8A7-ED15-AA56-73DF6D54D392}"/>
          </ac:spMkLst>
        </pc:spChg>
        <pc:spChg chg="add mod">
          <ac:chgData name="SARATE PALASH SUNIL" userId="f050f868-23e6-4074-a32e-2ab4eb875438" providerId="ADAL" clId="{39458EE7-E79D-4CC5-83E8-A374C0F756B1}" dt="2024-05-19T05:17:55.252" v="5427" actId="1076"/>
          <ac:spMkLst>
            <pc:docMk/>
            <pc:sldMk cId="1742736228" sldId="281"/>
            <ac:spMk id="14" creationId="{C4BDB770-AC01-69DC-64C0-F259893641C7}"/>
          </ac:spMkLst>
        </pc:spChg>
        <pc:picChg chg="add mod modCrop">
          <ac:chgData name="SARATE PALASH SUNIL" userId="f050f868-23e6-4074-a32e-2ab4eb875438" providerId="ADAL" clId="{39458EE7-E79D-4CC5-83E8-A374C0F756B1}" dt="2024-05-19T05:14:46.216" v="5417" actId="14100"/>
          <ac:picMkLst>
            <pc:docMk/>
            <pc:sldMk cId="1742736228" sldId="281"/>
            <ac:picMk id="8" creationId="{6364E6D0-95D3-C1C1-2360-2575E8F8E29B}"/>
          </ac:picMkLst>
        </pc:picChg>
        <pc:picChg chg="add del mod">
          <ac:chgData name="SARATE PALASH SUNIL" userId="f050f868-23e6-4074-a32e-2ab4eb875438" providerId="ADAL" clId="{39458EE7-E79D-4CC5-83E8-A374C0F756B1}" dt="2024-05-19T05:14:39.230" v="5415" actId="1076"/>
          <ac:picMkLst>
            <pc:docMk/>
            <pc:sldMk cId="1742736228" sldId="281"/>
            <ac:picMk id="2050" creationId="{3936812B-EC03-4693-5FDF-C2946359EC92}"/>
          </ac:picMkLst>
        </pc:picChg>
      </pc:sldChg>
      <pc:sldChg chg="addSp delSp modSp new mod">
        <pc:chgData name="SARATE PALASH SUNIL" userId="f050f868-23e6-4074-a32e-2ab4eb875438" providerId="ADAL" clId="{39458EE7-E79D-4CC5-83E8-A374C0F756B1}" dt="2024-06-14T09:22:24.684" v="5904" actId="20577"/>
        <pc:sldMkLst>
          <pc:docMk/>
          <pc:sldMk cId="3993911250" sldId="282"/>
        </pc:sldMkLst>
        <pc:spChg chg="mod">
          <ac:chgData name="SARATE PALASH SUNIL" userId="f050f868-23e6-4074-a32e-2ab4eb875438" providerId="ADAL" clId="{39458EE7-E79D-4CC5-83E8-A374C0F756B1}" dt="2024-06-14T09:09:31.592" v="5860" actId="20577"/>
          <ac:spMkLst>
            <pc:docMk/>
            <pc:sldMk cId="3993911250" sldId="282"/>
            <ac:spMk id="2" creationId="{97E57D88-3037-D06B-5333-A8030C2E8409}"/>
          </ac:spMkLst>
        </pc:spChg>
        <pc:spChg chg="del">
          <ac:chgData name="SARATE PALASH SUNIL" userId="f050f868-23e6-4074-a32e-2ab4eb875438" providerId="ADAL" clId="{39458EE7-E79D-4CC5-83E8-A374C0F756B1}" dt="2024-06-14T08:48:55.600" v="5471" actId="478"/>
          <ac:spMkLst>
            <pc:docMk/>
            <pc:sldMk cId="3993911250" sldId="282"/>
            <ac:spMk id="3" creationId="{FDC344DF-6265-548B-73B7-7C80FE35D15F}"/>
          </ac:spMkLst>
        </pc:spChg>
        <pc:spChg chg="add del mod">
          <ac:chgData name="SARATE PALASH SUNIL" userId="f050f868-23e6-4074-a32e-2ab4eb875438" providerId="ADAL" clId="{39458EE7-E79D-4CC5-83E8-A374C0F756B1}" dt="2024-06-14T09:08:13.082" v="5829" actId="478"/>
          <ac:spMkLst>
            <pc:docMk/>
            <pc:sldMk cId="3993911250" sldId="282"/>
            <ac:spMk id="20" creationId="{639574B8-5C3D-553F-87ED-85619F7C19D9}"/>
          </ac:spMkLst>
        </pc:spChg>
        <pc:spChg chg="add mod">
          <ac:chgData name="SARATE PALASH SUNIL" userId="f050f868-23e6-4074-a32e-2ab4eb875438" providerId="ADAL" clId="{39458EE7-E79D-4CC5-83E8-A374C0F756B1}" dt="2024-06-14T09:22:24.684" v="5904" actId="20577"/>
          <ac:spMkLst>
            <pc:docMk/>
            <pc:sldMk cId="3993911250" sldId="282"/>
            <ac:spMk id="21" creationId="{81399AF0-BFB4-9932-FE9C-E77DF4E7BA56}"/>
          </ac:spMkLst>
        </pc:spChg>
        <pc:picChg chg="add mod">
          <ac:chgData name="SARATE PALASH SUNIL" userId="f050f868-23e6-4074-a32e-2ab4eb875438" providerId="ADAL" clId="{39458EE7-E79D-4CC5-83E8-A374C0F756B1}" dt="2024-06-14T08:52:23.399" v="5548" actId="1076"/>
          <ac:picMkLst>
            <pc:docMk/>
            <pc:sldMk cId="3993911250" sldId="282"/>
            <ac:picMk id="5" creationId="{D077791E-B53F-7994-ACA8-ED1FA114449B}"/>
          </ac:picMkLst>
        </pc:picChg>
        <pc:picChg chg="add del mod">
          <ac:chgData name="SARATE PALASH SUNIL" userId="f050f868-23e6-4074-a32e-2ab4eb875438" providerId="ADAL" clId="{39458EE7-E79D-4CC5-83E8-A374C0F756B1}" dt="2024-06-14T08:52:00.102" v="5544" actId="478"/>
          <ac:picMkLst>
            <pc:docMk/>
            <pc:sldMk cId="3993911250" sldId="282"/>
            <ac:picMk id="7" creationId="{A4CE9FF6-BDC1-A411-9E20-6D961EFF0E79}"/>
          </ac:picMkLst>
        </pc:picChg>
        <pc:picChg chg="add mod modCrop">
          <ac:chgData name="SARATE PALASH SUNIL" userId="f050f868-23e6-4074-a32e-2ab4eb875438" providerId="ADAL" clId="{39458EE7-E79D-4CC5-83E8-A374C0F756B1}" dt="2024-06-14T08:52:31.995" v="5551" actId="1076"/>
          <ac:picMkLst>
            <pc:docMk/>
            <pc:sldMk cId="3993911250" sldId="282"/>
            <ac:picMk id="9" creationId="{276C2C1C-51B7-485B-014A-402D3A41C9B6}"/>
          </ac:picMkLst>
        </pc:picChg>
        <pc:picChg chg="add mod">
          <ac:chgData name="SARATE PALASH SUNIL" userId="f050f868-23e6-4074-a32e-2ab4eb875438" providerId="ADAL" clId="{39458EE7-E79D-4CC5-83E8-A374C0F756B1}" dt="2024-06-14T08:51:37.321" v="5539" actId="1076"/>
          <ac:picMkLst>
            <pc:docMk/>
            <pc:sldMk cId="3993911250" sldId="282"/>
            <ac:picMk id="11" creationId="{9CD08926-B3EB-28FC-AAF0-4DF36CFD28D0}"/>
          </ac:picMkLst>
        </pc:picChg>
        <pc:picChg chg="add del mod modCrop">
          <ac:chgData name="SARATE PALASH SUNIL" userId="f050f868-23e6-4074-a32e-2ab4eb875438" providerId="ADAL" clId="{39458EE7-E79D-4CC5-83E8-A374C0F756B1}" dt="2024-06-14T08:53:11.929" v="5559" actId="478"/>
          <ac:picMkLst>
            <pc:docMk/>
            <pc:sldMk cId="3993911250" sldId="282"/>
            <ac:picMk id="13" creationId="{51F4BD7F-46CA-7BBA-95D7-C0A1C8EB09E1}"/>
          </ac:picMkLst>
        </pc:picChg>
        <pc:picChg chg="add del mod modCrop">
          <ac:chgData name="SARATE PALASH SUNIL" userId="f050f868-23e6-4074-a32e-2ab4eb875438" providerId="ADAL" clId="{39458EE7-E79D-4CC5-83E8-A374C0F756B1}" dt="2024-06-14T08:53:11.929" v="5559" actId="478"/>
          <ac:picMkLst>
            <pc:docMk/>
            <pc:sldMk cId="3993911250" sldId="282"/>
            <ac:picMk id="15" creationId="{C53BA466-5667-9254-E282-27371DB2C2A9}"/>
          </ac:picMkLst>
        </pc:picChg>
        <pc:picChg chg="add del mod modCrop">
          <ac:chgData name="SARATE PALASH SUNIL" userId="f050f868-23e6-4074-a32e-2ab4eb875438" providerId="ADAL" clId="{39458EE7-E79D-4CC5-83E8-A374C0F756B1}" dt="2024-06-14T08:53:11.929" v="5559" actId="478"/>
          <ac:picMkLst>
            <pc:docMk/>
            <pc:sldMk cId="3993911250" sldId="282"/>
            <ac:picMk id="17" creationId="{12C2C11A-66BC-2B3F-A94D-1F5A02ED4519}"/>
          </ac:picMkLst>
        </pc:picChg>
        <pc:picChg chg="add mod modCrop">
          <ac:chgData name="SARATE PALASH SUNIL" userId="f050f868-23e6-4074-a32e-2ab4eb875438" providerId="ADAL" clId="{39458EE7-E79D-4CC5-83E8-A374C0F756B1}" dt="2024-06-14T09:05:04.534" v="5722" actId="1076"/>
          <ac:picMkLst>
            <pc:docMk/>
            <pc:sldMk cId="3993911250" sldId="282"/>
            <ac:picMk id="19" creationId="{D298598C-5F01-9644-F619-1DFAAF7AD495}"/>
          </ac:picMkLst>
        </pc:picChg>
      </pc:sldChg>
      <pc:sldChg chg="addSp delSp modSp new mod">
        <pc:chgData name="SARATE PALASH SUNIL" userId="f050f868-23e6-4074-a32e-2ab4eb875438" providerId="ADAL" clId="{39458EE7-E79D-4CC5-83E8-A374C0F756B1}" dt="2024-06-14T09:09:53.865" v="5890" actId="20577"/>
        <pc:sldMkLst>
          <pc:docMk/>
          <pc:sldMk cId="3452624724" sldId="283"/>
        </pc:sldMkLst>
        <pc:spChg chg="del">
          <ac:chgData name="SARATE PALASH SUNIL" userId="f050f868-23e6-4074-a32e-2ab4eb875438" providerId="ADAL" clId="{39458EE7-E79D-4CC5-83E8-A374C0F756B1}" dt="2024-06-14T08:55:24.892" v="5562" actId="478"/>
          <ac:spMkLst>
            <pc:docMk/>
            <pc:sldMk cId="3452624724" sldId="283"/>
            <ac:spMk id="2" creationId="{024D2B72-3C35-BF8F-9D5E-4844AFD6E2C3}"/>
          </ac:spMkLst>
        </pc:spChg>
        <pc:spChg chg="del">
          <ac:chgData name="SARATE PALASH SUNIL" userId="f050f868-23e6-4074-a32e-2ab4eb875438" providerId="ADAL" clId="{39458EE7-E79D-4CC5-83E8-A374C0F756B1}" dt="2024-06-14T08:55:24.321" v="5561" actId="478"/>
          <ac:spMkLst>
            <pc:docMk/>
            <pc:sldMk cId="3452624724" sldId="283"/>
            <ac:spMk id="3" creationId="{86931A04-5F72-A664-80D5-0A81E8E3864B}"/>
          </ac:spMkLst>
        </pc:spChg>
        <pc:spChg chg="add mod">
          <ac:chgData name="SARATE PALASH SUNIL" userId="f050f868-23e6-4074-a32e-2ab4eb875438" providerId="ADAL" clId="{39458EE7-E79D-4CC5-83E8-A374C0F756B1}" dt="2024-06-14T09:09:40.271" v="5861" actId="164"/>
          <ac:spMkLst>
            <pc:docMk/>
            <pc:sldMk cId="3452624724" sldId="283"/>
            <ac:spMk id="10" creationId="{61366B53-AB6A-A622-2CBA-C9CAC26015C6}"/>
          </ac:spMkLst>
        </pc:spChg>
        <pc:spChg chg="add mod">
          <ac:chgData name="SARATE PALASH SUNIL" userId="f050f868-23e6-4074-a32e-2ab4eb875438" providerId="ADAL" clId="{39458EE7-E79D-4CC5-83E8-A374C0F756B1}" dt="2024-06-14T09:09:40.271" v="5861" actId="164"/>
          <ac:spMkLst>
            <pc:docMk/>
            <pc:sldMk cId="3452624724" sldId="283"/>
            <ac:spMk id="11" creationId="{8B9C04AC-6B43-30CA-4F60-1337D8EF353D}"/>
          </ac:spMkLst>
        </pc:spChg>
        <pc:spChg chg="add mod">
          <ac:chgData name="SARATE PALASH SUNIL" userId="f050f868-23e6-4074-a32e-2ab4eb875438" providerId="ADAL" clId="{39458EE7-E79D-4CC5-83E8-A374C0F756B1}" dt="2024-06-14T09:09:40.271" v="5861" actId="164"/>
          <ac:spMkLst>
            <pc:docMk/>
            <pc:sldMk cId="3452624724" sldId="283"/>
            <ac:spMk id="12" creationId="{A9A3A243-04CE-8856-D02D-8BA6063FF019}"/>
          </ac:spMkLst>
        </pc:spChg>
        <pc:spChg chg="add mod">
          <ac:chgData name="SARATE PALASH SUNIL" userId="f050f868-23e6-4074-a32e-2ab4eb875438" providerId="ADAL" clId="{39458EE7-E79D-4CC5-83E8-A374C0F756B1}" dt="2024-06-14T09:09:40.271" v="5861" actId="164"/>
          <ac:spMkLst>
            <pc:docMk/>
            <pc:sldMk cId="3452624724" sldId="283"/>
            <ac:spMk id="13" creationId="{B7B8C1A1-AA32-A874-31D7-847761683060}"/>
          </ac:spMkLst>
        </pc:spChg>
        <pc:spChg chg="add mod">
          <ac:chgData name="SARATE PALASH SUNIL" userId="f050f868-23e6-4074-a32e-2ab4eb875438" providerId="ADAL" clId="{39458EE7-E79D-4CC5-83E8-A374C0F756B1}" dt="2024-06-14T09:09:40.271" v="5861" actId="164"/>
          <ac:spMkLst>
            <pc:docMk/>
            <pc:sldMk cId="3452624724" sldId="283"/>
            <ac:spMk id="14" creationId="{475C487F-296E-6AFD-1FC6-38F5F22E5D52}"/>
          </ac:spMkLst>
        </pc:spChg>
        <pc:spChg chg="add mod">
          <ac:chgData name="SARATE PALASH SUNIL" userId="f050f868-23e6-4074-a32e-2ab4eb875438" providerId="ADAL" clId="{39458EE7-E79D-4CC5-83E8-A374C0F756B1}" dt="2024-06-14T09:09:40.271" v="5861" actId="164"/>
          <ac:spMkLst>
            <pc:docMk/>
            <pc:sldMk cId="3452624724" sldId="283"/>
            <ac:spMk id="15" creationId="{8063EDE9-C160-F015-A3F9-FBFCFA645FEF}"/>
          </ac:spMkLst>
        </pc:spChg>
        <pc:spChg chg="add mod">
          <ac:chgData name="SARATE PALASH SUNIL" userId="f050f868-23e6-4074-a32e-2ab4eb875438" providerId="ADAL" clId="{39458EE7-E79D-4CC5-83E8-A374C0F756B1}" dt="2024-06-14T09:09:40.271" v="5861" actId="164"/>
          <ac:spMkLst>
            <pc:docMk/>
            <pc:sldMk cId="3452624724" sldId="283"/>
            <ac:spMk id="16" creationId="{702BACCC-9AE3-61C7-D747-FADC089A4B0C}"/>
          </ac:spMkLst>
        </pc:spChg>
        <pc:spChg chg="add mod">
          <ac:chgData name="SARATE PALASH SUNIL" userId="f050f868-23e6-4074-a32e-2ab4eb875438" providerId="ADAL" clId="{39458EE7-E79D-4CC5-83E8-A374C0F756B1}" dt="2024-06-14T09:09:40.271" v="5861" actId="164"/>
          <ac:spMkLst>
            <pc:docMk/>
            <pc:sldMk cId="3452624724" sldId="283"/>
            <ac:spMk id="17" creationId="{7CC46474-C3BE-42F7-8217-0ED072634AE9}"/>
          </ac:spMkLst>
        </pc:spChg>
        <pc:spChg chg="add mod">
          <ac:chgData name="SARATE PALASH SUNIL" userId="f050f868-23e6-4074-a32e-2ab4eb875438" providerId="ADAL" clId="{39458EE7-E79D-4CC5-83E8-A374C0F756B1}" dt="2024-06-14T09:09:40.271" v="5861" actId="164"/>
          <ac:spMkLst>
            <pc:docMk/>
            <pc:sldMk cId="3452624724" sldId="283"/>
            <ac:spMk id="18" creationId="{356FF968-3F31-E13E-540C-44A35F75D0D5}"/>
          </ac:spMkLst>
        </pc:spChg>
        <pc:spChg chg="add mod">
          <ac:chgData name="SARATE PALASH SUNIL" userId="f050f868-23e6-4074-a32e-2ab4eb875438" providerId="ADAL" clId="{39458EE7-E79D-4CC5-83E8-A374C0F756B1}" dt="2024-06-14T09:09:53.865" v="5890" actId="20577"/>
          <ac:spMkLst>
            <pc:docMk/>
            <pc:sldMk cId="3452624724" sldId="283"/>
            <ac:spMk id="20" creationId="{DA5E3563-EAEB-4B53-623A-F287B7FCE7AE}"/>
          </ac:spMkLst>
        </pc:spChg>
        <pc:grpChg chg="add mod">
          <ac:chgData name="SARATE PALASH SUNIL" userId="f050f868-23e6-4074-a32e-2ab4eb875438" providerId="ADAL" clId="{39458EE7-E79D-4CC5-83E8-A374C0F756B1}" dt="2024-06-14T09:09:42.759" v="5884" actId="1036"/>
          <ac:grpSpMkLst>
            <pc:docMk/>
            <pc:sldMk cId="3452624724" sldId="283"/>
            <ac:grpSpMk id="19" creationId="{0F7AE90A-8A75-6779-6092-C5F397F6A5FD}"/>
          </ac:grpSpMkLst>
        </pc:grpChg>
        <pc:picChg chg="add mod modCrop">
          <ac:chgData name="SARATE PALASH SUNIL" userId="f050f868-23e6-4074-a32e-2ab4eb875438" providerId="ADAL" clId="{39458EE7-E79D-4CC5-83E8-A374C0F756B1}" dt="2024-06-14T09:09:40.271" v="5861" actId="164"/>
          <ac:picMkLst>
            <pc:docMk/>
            <pc:sldMk cId="3452624724" sldId="283"/>
            <ac:picMk id="5" creationId="{96570827-9640-F38F-CE40-3DEDDF4B6886}"/>
          </ac:picMkLst>
        </pc:picChg>
        <pc:picChg chg="add mod modCrop">
          <ac:chgData name="SARATE PALASH SUNIL" userId="f050f868-23e6-4074-a32e-2ab4eb875438" providerId="ADAL" clId="{39458EE7-E79D-4CC5-83E8-A374C0F756B1}" dt="2024-06-14T09:09:40.271" v="5861" actId="164"/>
          <ac:picMkLst>
            <pc:docMk/>
            <pc:sldMk cId="3452624724" sldId="283"/>
            <ac:picMk id="7" creationId="{3AF0D130-BF43-0871-FDA2-32E1D5D88527}"/>
          </ac:picMkLst>
        </pc:picChg>
        <pc:picChg chg="add mod modCrop">
          <ac:chgData name="SARATE PALASH SUNIL" userId="f050f868-23e6-4074-a32e-2ab4eb875438" providerId="ADAL" clId="{39458EE7-E79D-4CC5-83E8-A374C0F756B1}" dt="2024-06-14T09:09:40.271" v="5861" actId="164"/>
          <ac:picMkLst>
            <pc:docMk/>
            <pc:sldMk cId="3452624724" sldId="283"/>
            <ac:picMk id="9" creationId="{BDD38C4F-3DB3-6233-FD43-1372E4C7EBC8}"/>
          </ac:picMkLst>
        </pc:picChg>
      </pc:sldChg>
      <pc:sldChg chg="addSp delSp modSp new mod">
        <pc:chgData name="SARATE PALASH SUNIL" userId="f050f868-23e6-4074-a32e-2ab4eb875438" providerId="ADAL" clId="{39458EE7-E79D-4CC5-83E8-A374C0F756B1}" dt="2024-06-14T09:13:47.051" v="5902" actId="1076"/>
        <pc:sldMkLst>
          <pc:docMk/>
          <pc:sldMk cId="129311979" sldId="284"/>
        </pc:sldMkLst>
        <pc:spChg chg="del mod">
          <ac:chgData name="SARATE PALASH SUNIL" userId="f050f868-23e6-4074-a32e-2ab4eb875438" providerId="ADAL" clId="{39458EE7-E79D-4CC5-83E8-A374C0F756B1}" dt="2024-06-14T09:10:08.925" v="5893" actId="478"/>
          <ac:spMkLst>
            <pc:docMk/>
            <pc:sldMk cId="129311979" sldId="284"/>
            <ac:spMk id="2" creationId="{D57C92DB-5A24-C92F-88BD-C52067D1B3F1}"/>
          </ac:spMkLst>
        </pc:spChg>
        <pc:spChg chg="del">
          <ac:chgData name="SARATE PALASH SUNIL" userId="f050f868-23e6-4074-a32e-2ab4eb875438" providerId="ADAL" clId="{39458EE7-E79D-4CC5-83E8-A374C0F756B1}" dt="2024-06-14T09:10:16.425" v="5898" actId="478"/>
          <ac:spMkLst>
            <pc:docMk/>
            <pc:sldMk cId="129311979" sldId="284"/>
            <ac:spMk id="3" creationId="{D09B15C9-5C89-30D9-AAE8-AA746A020BC9}"/>
          </ac:spMkLst>
        </pc:spChg>
        <pc:spChg chg="add mod">
          <ac:chgData name="SARATE PALASH SUNIL" userId="f050f868-23e6-4074-a32e-2ab4eb875438" providerId="ADAL" clId="{39458EE7-E79D-4CC5-83E8-A374C0F756B1}" dt="2024-06-14T09:10:12.697" v="5897" actId="20577"/>
          <ac:spMkLst>
            <pc:docMk/>
            <pc:sldMk cId="129311979" sldId="284"/>
            <ac:spMk id="4" creationId="{88E4F39F-CF83-6C99-1714-D5DC43B583C0}"/>
          </ac:spMkLst>
        </pc:spChg>
        <pc:picChg chg="add mod">
          <ac:chgData name="SARATE PALASH SUNIL" userId="f050f868-23e6-4074-a32e-2ab4eb875438" providerId="ADAL" clId="{39458EE7-E79D-4CC5-83E8-A374C0F756B1}" dt="2024-06-14T09:13:47.051" v="5902" actId="1076"/>
          <ac:picMkLst>
            <pc:docMk/>
            <pc:sldMk cId="129311979" sldId="284"/>
            <ac:picMk id="3" creationId="{030AE86B-97C6-18B8-1DA6-950CA7A4E59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41F974-C55E-4801-810F-D1DC46B2FDA0}" type="datetimeFigureOut">
              <a:rPr lang="en-IN" smtClean="0"/>
              <a:t>14-06-2024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3AA59-09DC-47B7-A4D8-9726293E63E3}" type="slidenum">
              <a:rPr lang="en-IN" smtClean="0"/>
              <a:t>‹#›</a:t>
            </a:fld>
            <a:endParaRPr lang="en-IN"/>
          </a:p>
        </p:txBody>
      </p:sp>
    </p:spTree>
    <p:extLst>
      <p:ext uri="{BB962C8B-B14F-4D97-AF65-F5344CB8AC3E}">
        <p14:creationId xmlns:p14="http://schemas.microsoft.com/office/powerpoint/2010/main" val="1798625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2D hoppers let us look into the flow of granular material.</a:t>
            </a:r>
          </a:p>
        </p:txBody>
      </p:sp>
      <p:sp>
        <p:nvSpPr>
          <p:cNvPr id="4" name="Slide Number Placeholder 3"/>
          <p:cNvSpPr>
            <a:spLocks noGrp="1"/>
          </p:cNvSpPr>
          <p:nvPr>
            <p:ph type="sldNum" sz="quarter" idx="5"/>
          </p:nvPr>
        </p:nvSpPr>
        <p:spPr/>
        <p:txBody>
          <a:bodyPr/>
          <a:lstStyle/>
          <a:p>
            <a:fld id="{13A3AA59-09DC-47B7-A4D8-9726293E63E3}" type="slidenum">
              <a:rPr lang="en-IN" smtClean="0"/>
              <a:t>4</a:t>
            </a:fld>
            <a:endParaRPr lang="en-IN"/>
          </a:p>
        </p:txBody>
      </p:sp>
    </p:spTree>
    <p:extLst>
      <p:ext uri="{BB962C8B-B14F-4D97-AF65-F5344CB8AC3E}">
        <p14:creationId xmlns:p14="http://schemas.microsoft.com/office/powerpoint/2010/main" val="777449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Abstract: </a:t>
            </a:r>
            <a:r>
              <a:rPr lang="en-US" dirty="0"/>
              <a:t>We study clogging through a 2D hopper in systems consisting of a combination of soft and rigid particles of different sizes and mixing fractions. soft particles play a lubricating role in the flow of rigid spheres due to their deformability and slick surface, but the size of rigid particles influences clogging more than the size of soft ones. Without any adjustable parameters, the simulation results capture the clogging probability of soft-rigid particle mixtures through a 2D hopper.</a:t>
            </a:r>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17</a:t>
            </a:fld>
            <a:endParaRPr lang="en-IN"/>
          </a:p>
        </p:txBody>
      </p:sp>
    </p:spTree>
    <p:extLst>
      <p:ext uri="{BB962C8B-B14F-4D97-AF65-F5344CB8AC3E}">
        <p14:creationId xmlns:p14="http://schemas.microsoft.com/office/powerpoint/2010/main" val="897470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Angle can vary in continuous manner as the angled wall can be screwed on the curved groove at any desired </a:t>
            </a:r>
            <a:r>
              <a:rPr lang="en-IN"/>
              <a:t>location.</a:t>
            </a:r>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19</a:t>
            </a:fld>
            <a:endParaRPr lang="en-IN"/>
          </a:p>
        </p:txBody>
      </p:sp>
    </p:spTree>
    <p:extLst>
      <p:ext uri="{BB962C8B-B14F-4D97-AF65-F5344CB8AC3E}">
        <p14:creationId xmlns:p14="http://schemas.microsoft.com/office/powerpoint/2010/main" val="3329601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Angle can vary in continuous manner as the angled wall can be screwed on the curved groove at any desired </a:t>
            </a:r>
            <a:r>
              <a:rPr lang="en-IN"/>
              <a:t>location.</a:t>
            </a:r>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20</a:t>
            </a:fld>
            <a:endParaRPr lang="en-IN"/>
          </a:p>
        </p:txBody>
      </p:sp>
    </p:spTree>
    <p:extLst>
      <p:ext uri="{BB962C8B-B14F-4D97-AF65-F5344CB8AC3E}">
        <p14:creationId xmlns:p14="http://schemas.microsoft.com/office/powerpoint/2010/main" val="1728501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24</a:t>
            </a:fld>
            <a:endParaRPr lang="en-IN"/>
          </a:p>
        </p:txBody>
      </p:sp>
    </p:spTree>
    <p:extLst>
      <p:ext uri="{BB962C8B-B14F-4D97-AF65-F5344CB8AC3E}">
        <p14:creationId xmlns:p14="http://schemas.microsoft.com/office/powerpoint/2010/main" val="1326648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funnel flow</a:t>
            </a:r>
            <a:r>
              <a:rPr lang="en-US" sz="1200" dirty="0"/>
              <a:t>, an active flow channel forms above the outlet, with stagnant material remaining at the periphery. This occurs when the walls of the hopper section of the storage vessel are not steep enough or have low enough friction to allow flow along them. The size of the resultant flow channel is approximately the largest dimension of the outlet. It is equal to the diameter of a round outlet or the diagonal of a slotted outlet. In the case of conical funnel flow bins, the fraction of the vessel volume that is active can be dramatically small. If the bulk material is cohesive, a stable rathole will form thereby reducing the effective capacity of the bin to a small fraction of its intended capacity. A funnel flow bin typically exhibits a first-in last-out flow sequence. Therefore, materials that readily cake or degrade over time should not be handled in funnel flow hoppers. Funnel flow can cause erratic flow and induce high loads (depending on vessel size) on the structure and downstream equipment due to collapsing ratholes and eccentric flow channels. If the bulk solid is cohesive, ratholes may become stable, and the vessel will not empty. Funnel flow bins are best suited for bulk solids that are free flowing and do not degrade or gain strength over time. They should not be used if segregation is a concern. Funnel flow bins require less headroom and in general are less expensive to build than mass flow bins since they can have shallower walls.</a:t>
            </a:r>
          </a:p>
          <a:p>
            <a:r>
              <a:rPr lang="en-US" sz="1200" dirty="0"/>
              <a:t> In</a:t>
            </a:r>
            <a:r>
              <a:rPr lang="en-US" sz="1200" b="1" dirty="0"/>
              <a:t> mass flow</a:t>
            </a:r>
            <a:r>
              <a:rPr lang="en-US" sz="1200" dirty="0"/>
              <a:t>, the entire bed of solids is in motion when material is discharged from the outlet, including material along the walls. Mass flow bins typically have steep and/or low-friction walls. Provided that the outlet is large enough to prevent arching, all material will be discharged from the hopper, since ratholes cannot form. Mass flow bins are characterized by a first-in, first-out flow sequence and therefore are suitable for handling materials that degrade with time or are prone to caking. The steep hopper walls provide a 4 more uniform flow than funnel flow bins, making mass flow hoppers suitable for process vessels. Discharge rates are predictable and steady, since the bulk density of the material at the outlet is nearly independent of the head of the material inside the vessel. Segregation by the dusting or sifting mechanism is minimized, as fine and course particles separated during filling are remixed at the outlet during discharge. A disadvantage of a mass flow bin is that it requires more headroom due to its steep hopper section. This is especially the case for conical mass flow bins. </a:t>
            </a:r>
          </a:p>
          <a:p>
            <a:r>
              <a:rPr lang="en-US" sz="1200" b="1" dirty="0"/>
              <a:t>Expanded flow </a:t>
            </a:r>
            <a:r>
              <a:rPr lang="en-US" sz="1200" dirty="0"/>
              <a:t>is characterized by mass flow in the lowermost section of a bin and funnel flow in the upper section. An expanded flow bin is illustrated in Figure 5. Funnel Flow Mass Flow Figure 5. Expanded flow pattern. The outlet of the funnel flow section must be large enough to prevent a stable rathole from developing. Because the bottom section is designed for mass flow, discharge rates are uniform and predictable. Expanded flow hoppers are frequently used when large bin diameters are required. </a:t>
            </a:r>
            <a:endParaRPr lang="en-IN" sz="1200" dirty="0"/>
          </a:p>
          <a:p>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5</a:t>
            </a:fld>
            <a:endParaRPr lang="en-IN"/>
          </a:p>
        </p:txBody>
      </p:sp>
    </p:spTree>
    <p:extLst>
      <p:ext uri="{BB962C8B-B14F-4D97-AF65-F5344CB8AC3E}">
        <p14:creationId xmlns:p14="http://schemas.microsoft.com/office/powerpoint/2010/main" val="612729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That set the stage for further research in hopper flow</a:t>
            </a:r>
            <a:br>
              <a:rPr lang="en-IN" dirty="0"/>
            </a:br>
            <a:br>
              <a:rPr lang="en-IN" dirty="0"/>
            </a:br>
            <a:r>
              <a:rPr lang="en-IN" dirty="0"/>
              <a:t>idea was to consider an effective orifice diameter by excluding some outer region as shown in blue, even though no evidence for the excluded area of orifice was observed experimentally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Also </a:t>
            </a:r>
            <a:r>
              <a:rPr lang="en-IN" dirty="0" err="1"/>
              <a:t>Nedermann</a:t>
            </a:r>
            <a:r>
              <a:rPr lang="en-IN" dirty="0"/>
              <a:t> suggested that for these equations to hold the particle diameter must be between 0.4mm and D/6</a:t>
            </a:r>
            <a:br>
              <a:rPr lang="en-IN" dirty="0"/>
            </a:br>
            <a:br>
              <a:rPr lang="en-IN" dirty="0"/>
            </a:br>
            <a:r>
              <a:rPr lang="en-IN" dirty="0"/>
              <a:t>and for case of D&gt;&gt;&gt;k*</a:t>
            </a:r>
            <a:r>
              <a:rPr lang="en-IN" dirty="0" err="1"/>
              <a:t>dp</a:t>
            </a:r>
            <a:r>
              <a:rPr lang="en-IN" dirty="0"/>
              <a:t>  velocity =  0.74 root(</a:t>
            </a:r>
            <a:r>
              <a:rPr lang="en-IN" dirty="0" err="1"/>
              <a:t>gD</a:t>
            </a:r>
            <a:r>
              <a:rPr lang="en-IN" dirty="0"/>
              <a:t>)  particle exits at velocities similar to a free fall.</a:t>
            </a:r>
          </a:p>
          <a:p>
            <a:endParaRPr lang="en-IN" b="1" dirty="0"/>
          </a:p>
          <a:p>
            <a:endParaRPr lang="en-IN" b="0" dirty="0"/>
          </a:p>
        </p:txBody>
      </p:sp>
      <p:sp>
        <p:nvSpPr>
          <p:cNvPr id="4" name="Slide Number Placeholder 3"/>
          <p:cNvSpPr>
            <a:spLocks noGrp="1"/>
          </p:cNvSpPr>
          <p:nvPr>
            <p:ph type="sldNum" sz="quarter" idx="5"/>
          </p:nvPr>
        </p:nvSpPr>
        <p:spPr/>
        <p:txBody>
          <a:bodyPr/>
          <a:lstStyle/>
          <a:p>
            <a:fld id="{13A3AA59-09DC-47B7-A4D8-9726293E63E3}" type="slidenum">
              <a:rPr lang="en-IN" smtClean="0"/>
              <a:t>7</a:t>
            </a:fld>
            <a:endParaRPr lang="en-IN"/>
          </a:p>
        </p:txBody>
      </p:sp>
    </p:spTree>
    <p:extLst>
      <p:ext uri="{BB962C8B-B14F-4D97-AF65-F5344CB8AC3E}">
        <p14:creationId xmlns:p14="http://schemas.microsoft.com/office/powerpoint/2010/main" val="1328584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Where in dimensionless flow rate D is diameter for circular orifice or width for wedge-shaped hopper.</a:t>
            </a:r>
          </a:p>
        </p:txBody>
      </p:sp>
      <p:sp>
        <p:nvSpPr>
          <p:cNvPr id="4" name="Slide Number Placeholder 3"/>
          <p:cNvSpPr>
            <a:spLocks noGrp="1"/>
          </p:cNvSpPr>
          <p:nvPr>
            <p:ph type="sldNum" sz="quarter" idx="5"/>
          </p:nvPr>
        </p:nvSpPr>
        <p:spPr/>
        <p:txBody>
          <a:bodyPr/>
          <a:lstStyle/>
          <a:p>
            <a:fld id="{13A3AA59-09DC-47B7-A4D8-9726293E63E3}" type="slidenum">
              <a:rPr lang="en-IN" smtClean="0"/>
              <a:t>9</a:t>
            </a:fld>
            <a:endParaRPr lang="en-IN"/>
          </a:p>
        </p:txBody>
      </p:sp>
    </p:spTree>
    <p:extLst>
      <p:ext uri="{BB962C8B-B14F-4D97-AF65-F5344CB8AC3E}">
        <p14:creationId xmlns:p14="http://schemas.microsoft.com/office/powerpoint/2010/main" val="273961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Abstract</a:t>
            </a:r>
            <a:r>
              <a:rPr lang="en-IN"/>
              <a:t>:. The </a:t>
            </a:r>
            <a:r>
              <a:rPr lang="en-IN" dirty="0" err="1"/>
              <a:t>multisphere</a:t>
            </a:r>
            <a:r>
              <a:rPr lang="en-IN" dirty="0"/>
              <a:t> discrete element method (MS-DEM) was utilized here to examine the bulk packing fraction, discharge rate, collisional stress tensor, and order parameter of a bi-disperse sphere-rod mixture evacuating a hopper. A modified form of the Myers and Sellers correlation with variable shape factor is capable of replicating the MS-DEM discharge data. The collisional stress tensor is observed to be highly symmetric for mono-disperse spheres but becomes asymmetric when rod-like particles are introduced. The order parameter within the hopper increases significantly during discharge and the rod-like particles undergo shear induced alignment with their long dimensions orthogonal to the outflow plane.</a:t>
            </a:r>
          </a:p>
          <a:p>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12</a:t>
            </a:fld>
            <a:endParaRPr lang="en-IN"/>
          </a:p>
        </p:txBody>
      </p:sp>
    </p:spTree>
    <p:extLst>
      <p:ext uri="{BB962C8B-B14F-4D97-AF65-F5344CB8AC3E}">
        <p14:creationId xmlns:p14="http://schemas.microsoft.com/office/powerpoint/2010/main" val="971008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Abstract: </a:t>
            </a:r>
            <a:r>
              <a:rPr lang="en-US" dirty="0"/>
              <a:t>Hopper flow characteristics are significantly affected by particle shape. In this work, ellipsoidal particles which can represent a large number of shapes are used to investigate the shape effect on granular flow in a cylindrical hopper.Numericalexperimentsareconductedbyuseofthediscreteelementmethod,withitsvalidityverifiedby comparison with the results from physical experiments. The results indicate that particle shape can make a sig </a:t>
            </a:r>
            <a:r>
              <a:rPr lang="en-US" dirty="0" err="1"/>
              <a:t>nificant</a:t>
            </a:r>
            <a:r>
              <a:rPr lang="en-US" dirty="0"/>
              <a:t> effect on the flow pattern. In particular, the increase of deviation from spheres can decrease the mixed region adjacent to the side wall, and increase the stagnant zone at the bottom corner. It may also lead to decreased wall stress. Furthermore, particle shape has a significant effect on the discharge rate. Spheres of unity aspect ratio have the highest flow rate, and the lower or higher aspect ratio, the smaller the flow rate. Based on the numerical results, the </a:t>
            </a:r>
            <a:r>
              <a:rPr lang="en-US" dirty="0" err="1"/>
              <a:t>Beverloo</a:t>
            </a:r>
            <a:r>
              <a:rPr lang="en-US" dirty="0"/>
              <a:t> equation is modified, where parameters C and k in the equation are respectively formulated as a function of aspect ratio.</a:t>
            </a:r>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13</a:t>
            </a:fld>
            <a:endParaRPr lang="en-IN"/>
          </a:p>
        </p:txBody>
      </p:sp>
    </p:spTree>
    <p:extLst>
      <p:ext uri="{BB962C8B-B14F-4D97-AF65-F5344CB8AC3E}">
        <p14:creationId xmlns:p14="http://schemas.microsoft.com/office/powerpoint/2010/main" val="1947438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Abstract: </a:t>
            </a:r>
            <a:r>
              <a:rPr lang="en-US" dirty="0"/>
              <a:t>Steady flow of particulate or granular materials and bulk solids through a hopper plays a critical role in </a:t>
            </a:r>
            <a:r>
              <a:rPr lang="en-US" dirty="0" err="1"/>
              <a:t>manyindustrial</a:t>
            </a:r>
            <a:r>
              <a:rPr lang="en-US" dirty="0"/>
              <a:t> and process engineering applications. The present work investigates hopper discharge of non-spherical particles, specifically cylindrical particles, from a rectangular hopper. The behavior of steel cylindrical particles with varying aspect ratio (both varying diameter with constant length and varying length with constant diameter) was explored experimentally and via DEM simulations. In addition, the effects of fill height, particle friction, hopper orifice width and hopper cone angle on hopper discharge rate of non-spherical particles were studied via DEM simulations and compared with previously pub </a:t>
            </a:r>
            <a:r>
              <a:rPr lang="en-US" dirty="0" err="1"/>
              <a:t>lished</a:t>
            </a:r>
            <a:r>
              <a:rPr lang="en-US" dirty="0"/>
              <a:t> experimental correlations, experimental results of spherical particles. The results indicate that </a:t>
            </a:r>
            <a:r>
              <a:rPr lang="en-US" dirty="0" err="1"/>
              <a:t>DEMsimulations</a:t>
            </a:r>
            <a:r>
              <a:rPr lang="en-US" dirty="0"/>
              <a:t> are fully capable of reproducing trends that are established experimentally. The results with particles of high aspect ratio indicate a different trend than that previously observed with rounded particles. As the fill height increases, the mass discharge rate increases and then asymptotes; further increases in fill height cause a decrease in the mass discharge rate. Further, the effect of particle friction showed a significant influence on the hopper discharge behavior. In addition, a decrease in the hopper angle from 90 degree to critical angle 55 degree decreases the mass discharge rate flow and further decrease in hopper angle increases the discharge rate rapidly.</a:t>
            </a:r>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14</a:t>
            </a:fld>
            <a:endParaRPr lang="en-IN"/>
          </a:p>
        </p:txBody>
      </p:sp>
    </p:spTree>
    <p:extLst>
      <p:ext uri="{BB962C8B-B14F-4D97-AF65-F5344CB8AC3E}">
        <p14:creationId xmlns:p14="http://schemas.microsoft.com/office/powerpoint/2010/main" val="999900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Abstract: </a:t>
            </a:r>
            <a:r>
              <a:rPr lang="en-US" dirty="0"/>
              <a:t>Flow and clogging of granular materials in a 3-dimensional hopper is investigated experimentally. </a:t>
            </a:r>
            <a:r>
              <a:rPr lang="en-US" dirty="0" err="1"/>
              <a:t>Weuse</a:t>
            </a:r>
            <a:r>
              <a:rPr lang="en-US" dirty="0"/>
              <a:t> X-ray tomography and optical methods to study this phenomenon for spherical and elongated particles. The X-ray tomograms provide information on the bulk of the hopper filling, and allow to determine the particle positions and orientations inside the silo, as well as spatial variations of the local packing density. We find that particles show a preferred orientation and thereby an enhanced order in the flowing zone of the silo. Similarly to simple shear flows, the average orientation of the particles is not parallel to the streamlines but encloses a certain angle with them. The clogged state is characterized by a dome, i. e. the geometry of the layer of grains blocking the outflow. The number of grains forming this blocking layer is larger for elongated grains compared to the case of spheres of the same volume.</a:t>
            </a:r>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15</a:t>
            </a:fld>
            <a:endParaRPr lang="en-IN"/>
          </a:p>
        </p:txBody>
      </p:sp>
    </p:spTree>
    <p:extLst>
      <p:ext uri="{BB962C8B-B14F-4D97-AF65-F5344CB8AC3E}">
        <p14:creationId xmlns:p14="http://schemas.microsoft.com/office/powerpoint/2010/main" val="2685166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Abstract: </a:t>
            </a:r>
            <a:r>
              <a:rPr lang="en-US" dirty="0"/>
              <a:t>This study focusses on the hopper discharge characteristics of lognormal particle size </a:t>
            </a:r>
            <a:r>
              <a:rPr lang="en-US" dirty="0" err="1"/>
              <a:t>distri</a:t>
            </a:r>
            <a:r>
              <a:rPr lang="en-US" dirty="0"/>
              <a:t> </a:t>
            </a:r>
            <a:r>
              <a:rPr lang="en-US" dirty="0" err="1"/>
              <a:t>butions</a:t>
            </a:r>
            <a:r>
              <a:rPr lang="en-US" dirty="0"/>
              <a:t> (PSDs) of non-spherical particles (namely, ellipsoids, cylinders and cuboids). Discrete element method is employed to understand the coupled effects of sphericity and </a:t>
            </a:r>
            <a:r>
              <a:rPr lang="en-US" dirty="0" err="1"/>
              <a:t>lognor</a:t>
            </a:r>
            <a:r>
              <a:rPr lang="en-US" dirty="0"/>
              <a:t> mal PSD width. The results reveal that: (i) the ellipsoids have the most similar discharge behaviors with the spheres, but the differences increase as the PSD width increases; (ii) the packing density in the hopper increases as PSD width increases and particle spheric </a:t>
            </a:r>
            <a:r>
              <a:rPr lang="en-US" dirty="0" err="1"/>
              <a:t>ity</a:t>
            </a:r>
            <a:r>
              <a:rPr lang="en-US" dirty="0"/>
              <a:t> decreases; (iii) regardless of sphericity, the discharge rate decreases and the jamming probability increases as the PSD width increases; (iv) for the same PSD width, the jamming probability is the greatest for cuboids and least for the ellipsoids; and (v) the lower-sphericity cylinder and cuboid have some residual particles left in the hopper upon complete discharge, and the number of residues is greater and increases with PSD width for the latter. The results provide new insights regarding the behavior of wide PSDs of non-spherical particles in the hopper, highlighting the non-negligible impact of the coupled effect of PSD and particle non-sphericity.</a:t>
            </a:r>
            <a:endParaRPr lang="en-IN" dirty="0"/>
          </a:p>
        </p:txBody>
      </p:sp>
      <p:sp>
        <p:nvSpPr>
          <p:cNvPr id="4" name="Slide Number Placeholder 3"/>
          <p:cNvSpPr>
            <a:spLocks noGrp="1"/>
          </p:cNvSpPr>
          <p:nvPr>
            <p:ph type="sldNum" sz="quarter" idx="5"/>
          </p:nvPr>
        </p:nvSpPr>
        <p:spPr/>
        <p:txBody>
          <a:bodyPr/>
          <a:lstStyle/>
          <a:p>
            <a:fld id="{13A3AA59-09DC-47B7-A4D8-9726293E63E3}" type="slidenum">
              <a:rPr lang="en-IN" smtClean="0"/>
              <a:t>16</a:t>
            </a:fld>
            <a:endParaRPr lang="en-IN"/>
          </a:p>
        </p:txBody>
      </p:sp>
    </p:spTree>
    <p:extLst>
      <p:ext uri="{BB962C8B-B14F-4D97-AF65-F5344CB8AC3E}">
        <p14:creationId xmlns:p14="http://schemas.microsoft.com/office/powerpoint/2010/main" val="1561469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EF75-2CDB-541B-5EB3-FFAED750F8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9E876F2-FE59-BEB2-0A34-970A003772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9F43833-1B5E-6446-DCF3-16DEC727D023}"/>
              </a:ext>
            </a:extLst>
          </p:cNvPr>
          <p:cNvSpPr>
            <a:spLocks noGrp="1"/>
          </p:cNvSpPr>
          <p:nvPr>
            <p:ph type="dt" sz="half" idx="10"/>
          </p:nvPr>
        </p:nvSpPr>
        <p:spPr/>
        <p:txBody>
          <a:bodyPr/>
          <a:lstStyle/>
          <a:p>
            <a:fld id="{D2FA47DF-9385-4949-925C-231DCC59D487}" type="datetimeFigureOut">
              <a:rPr lang="en-IN" smtClean="0"/>
              <a:t>14-06-2024</a:t>
            </a:fld>
            <a:endParaRPr lang="en-IN"/>
          </a:p>
        </p:txBody>
      </p:sp>
      <p:sp>
        <p:nvSpPr>
          <p:cNvPr id="5" name="Footer Placeholder 4">
            <a:extLst>
              <a:ext uri="{FF2B5EF4-FFF2-40B4-BE49-F238E27FC236}">
                <a16:creationId xmlns:a16="http://schemas.microsoft.com/office/drawing/2014/main" id="{C55B5552-1AFA-5552-F5D0-1DC5CEF756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BD6F64-195D-5ED3-C7FC-6F37704A9E9E}"/>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191961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5606-00AD-995B-0ABD-3F6E1320DC4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D2E814-E8E4-207A-710D-618B63B387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A55AEA-A5C5-0B69-9188-99D39F8E43DE}"/>
              </a:ext>
            </a:extLst>
          </p:cNvPr>
          <p:cNvSpPr>
            <a:spLocks noGrp="1"/>
          </p:cNvSpPr>
          <p:nvPr>
            <p:ph type="dt" sz="half" idx="10"/>
          </p:nvPr>
        </p:nvSpPr>
        <p:spPr/>
        <p:txBody>
          <a:bodyPr/>
          <a:lstStyle/>
          <a:p>
            <a:fld id="{D2FA47DF-9385-4949-925C-231DCC59D487}" type="datetimeFigureOut">
              <a:rPr lang="en-IN" smtClean="0"/>
              <a:t>14-06-2024</a:t>
            </a:fld>
            <a:endParaRPr lang="en-IN"/>
          </a:p>
        </p:txBody>
      </p:sp>
      <p:sp>
        <p:nvSpPr>
          <p:cNvPr id="5" name="Footer Placeholder 4">
            <a:extLst>
              <a:ext uri="{FF2B5EF4-FFF2-40B4-BE49-F238E27FC236}">
                <a16:creationId xmlns:a16="http://schemas.microsoft.com/office/drawing/2014/main" id="{96773739-D6AE-17A4-0062-A58B5E650B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548ED5-172B-75DD-4092-F5E249E3AE97}"/>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4141408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F2672D-58CE-EB6A-B8CC-AADC42880B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CFADC53-966C-53D2-B821-8B04F9C676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F1B2B4-6791-786C-1400-2484A3970863}"/>
              </a:ext>
            </a:extLst>
          </p:cNvPr>
          <p:cNvSpPr>
            <a:spLocks noGrp="1"/>
          </p:cNvSpPr>
          <p:nvPr>
            <p:ph type="dt" sz="half" idx="10"/>
          </p:nvPr>
        </p:nvSpPr>
        <p:spPr/>
        <p:txBody>
          <a:bodyPr/>
          <a:lstStyle/>
          <a:p>
            <a:fld id="{D2FA47DF-9385-4949-925C-231DCC59D487}" type="datetimeFigureOut">
              <a:rPr lang="en-IN" smtClean="0"/>
              <a:t>14-06-2024</a:t>
            </a:fld>
            <a:endParaRPr lang="en-IN"/>
          </a:p>
        </p:txBody>
      </p:sp>
      <p:sp>
        <p:nvSpPr>
          <p:cNvPr id="5" name="Footer Placeholder 4">
            <a:extLst>
              <a:ext uri="{FF2B5EF4-FFF2-40B4-BE49-F238E27FC236}">
                <a16:creationId xmlns:a16="http://schemas.microsoft.com/office/drawing/2014/main" id="{CC1DB2C3-A75E-F8F8-0C19-C1527DCB72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BE5A33-11C8-368E-0CF3-A27DE60C3DBD}"/>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1352374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35122-FF5F-0002-6768-B31F76B77D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8F5485-DB90-2825-C891-E06B47083A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13A191-5BAF-3F8C-4FB7-165BCF198C64}"/>
              </a:ext>
            </a:extLst>
          </p:cNvPr>
          <p:cNvSpPr>
            <a:spLocks noGrp="1"/>
          </p:cNvSpPr>
          <p:nvPr>
            <p:ph type="dt" sz="half" idx="10"/>
          </p:nvPr>
        </p:nvSpPr>
        <p:spPr/>
        <p:txBody>
          <a:bodyPr/>
          <a:lstStyle/>
          <a:p>
            <a:fld id="{D2FA47DF-9385-4949-925C-231DCC59D487}" type="datetimeFigureOut">
              <a:rPr lang="en-IN" smtClean="0"/>
              <a:t>14-06-2024</a:t>
            </a:fld>
            <a:endParaRPr lang="en-IN"/>
          </a:p>
        </p:txBody>
      </p:sp>
      <p:sp>
        <p:nvSpPr>
          <p:cNvPr id="5" name="Footer Placeholder 4">
            <a:extLst>
              <a:ext uri="{FF2B5EF4-FFF2-40B4-BE49-F238E27FC236}">
                <a16:creationId xmlns:a16="http://schemas.microsoft.com/office/drawing/2014/main" id="{01064F56-D10A-DE76-7E2C-F60E382E69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A2F50D-4A4D-E4E8-AFC3-3F06ABEAA9E4}"/>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2273337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A799A-6641-A3FA-D203-515C81E8D6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57A1C4-A2D7-FB5C-876B-FE38EF9956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202463-847E-D0BC-48F8-1EB181D6EEED}"/>
              </a:ext>
            </a:extLst>
          </p:cNvPr>
          <p:cNvSpPr>
            <a:spLocks noGrp="1"/>
          </p:cNvSpPr>
          <p:nvPr>
            <p:ph type="dt" sz="half" idx="10"/>
          </p:nvPr>
        </p:nvSpPr>
        <p:spPr/>
        <p:txBody>
          <a:bodyPr/>
          <a:lstStyle/>
          <a:p>
            <a:fld id="{D2FA47DF-9385-4949-925C-231DCC59D487}" type="datetimeFigureOut">
              <a:rPr lang="en-IN" smtClean="0"/>
              <a:t>14-06-2024</a:t>
            </a:fld>
            <a:endParaRPr lang="en-IN"/>
          </a:p>
        </p:txBody>
      </p:sp>
      <p:sp>
        <p:nvSpPr>
          <p:cNvPr id="5" name="Footer Placeholder 4">
            <a:extLst>
              <a:ext uri="{FF2B5EF4-FFF2-40B4-BE49-F238E27FC236}">
                <a16:creationId xmlns:a16="http://schemas.microsoft.com/office/drawing/2014/main" id="{CEE3D4E0-C3B0-8156-4290-67C6A6204F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10A33A-3AB9-0F3A-0B44-2882E348A812}"/>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3288271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09C60-AC6A-DCF5-F2AD-10256D2154A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DFA314E-A2D2-E598-D7FF-6FC914D053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B20DDB2-45AB-3194-EEDE-FCD8D585FF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6913AC0-7B5F-4480-9AB3-2FB8B89E8B20}"/>
              </a:ext>
            </a:extLst>
          </p:cNvPr>
          <p:cNvSpPr>
            <a:spLocks noGrp="1"/>
          </p:cNvSpPr>
          <p:nvPr>
            <p:ph type="dt" sz="half" idx="10"/>
          </p:nvPr>
        </p:nvSpPr>
        <p:spPr/>
        <p:txBody>
          <a:bodyPr/>
          <a:lstStyle/>
          <a:p>
            <a:fld id="{D2FA47DF-9385-4949-925C-231DCC59D487}" type="datetimeFigureOut">
              <a:rPr lang="en-IN" smtClean="0"/>
              <a:t>14-06-2024</a:t>
            </a:fld>
            <a:endParaRPr lang="en-IN"/>
          </a:p>
        </p:txBody>
      </p:sp>
      <p:sp>
        <p:nvSpPr>
          <p:cNvPr id="6" name="Footer Placeholder 5">
            <a:extLst>
              <a:ext uri="{FF2B5EF4-FFF2-40B4-BE49-F238E27FC236}">
                <a16:creationId xmlns:a16="http://schemas.microsoft.com/office/drawing/2014/main" id="{E7071E04-5E89-5E31-6752-0ECC1A3F0F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7493D4-D966-A146-7BE3-731960477DDC}"/>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72078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E8D03-5FC0-406E-15ED-FAC3992C053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8EC9D6E-6348-C91D-E621-893C473B8C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B43E8C-110B-BABA-7E49-FF72425117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379B629-6FFB-2D03-210F-45EA716CF6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9CC373-5CCE-A7A3-491F-3339F5F0EE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9DD67E4-9401-8D6A-EC87-11AE1C53BBE1}"/>
              </a:ext>
            </a:extLst>
          </p:cNvPr>
          <p:cNvSpPr>
            <a:spLocks noGrp="1"/>
          </p:cNvSpPr>
          <p:nvPr>
            <p:ph type="dt" sz="half" idx="10"/>
          </p:nvPr>
        </p:nvSpPr>
        <p:spPr/>
        <p:txBody>
          <a:bodyPr/>
          <a:lstStyle/>
          <a:p>
            <a:fld id="{D2FA47DF-9385-4949-925C-231DCC59D487}" type="datetimeFigureOut">
              <a:rPr lang="en-IN" smtClean="0"/>
              <a:t>14-06-2024</a:t>
            </a:fld>
            <a:endParaRPr lang="en-IN"/>
          </a:p>
        </p:txBody>
      </p:sp>
      <p:sp>
        <p:nvSpPr>
          <p:cNvPr id="8" name="Footer Placeholder 7">
            <a:extLst>
              <a:ext uri="{FF2B5EF4-FFF2-40B4-BE49-F238E27FC236}">
                <a16:creationId xmlns:a16="http://schemas.microsoft.com/office/drawing/2014/main" id="{EBB3313D-4AA6-39E3-3019-9E45011B438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B14748B-5605-CFAC-74C5-D33F8051A3CC}"/>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14075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96D37-9EFC-E370-4B25-E814D74100D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B77DE05-8B32-4905-BFC5-EE34E74ADDD9}"/>
              </a:ext>
            </a:extLst>
          </p:cNvPr>
          <p:cNvSpPr>
            <a:spLocks noGrp="1"/>
          </p:cNvSpPr>
          <p:nvPr>
            <p:ph type="dt" sz="half" idx="10"/>
          </p:nvPr>
        </p:nvSpPr>
        <p:spPr/>
        <p:txBody>
          <a:bodyPr/>
          <a:lstStyle/>
          <a:p>
            <a:fld id="{D2FA47DF-9385-4949-925C-231DCC59D487}" type="datetimeFigureOut">
              <a:rPr lang="en-IN" smtClean="0"/>
              <a:t>14-06-2024</a:t>
            </a:fld>
            <a:endParaRPr lang="en-IN"/>
          </a:p>
        </p:txBody>
      </p:sp>
      <p:sp>
        <p:nvSpPr>
          <p:cNvPr id="4" name="Footer Placeholder 3">
            <a:extLst>
              <a:ext uri="{FF2B5EF4-FFF2-40B4-BE49-F238E27FC236}">
                <a16:creationId xmlns:a16="http://schemas.microsoft.com/office/drawing/2014/main" id="{2D21B579-C9FF-C19D-F31F-93CF02570D1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1795C99-84C0-D7F6-EE1F-BDC34D98002B}"/>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1993790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EFCA33-C2FD-C3EE-1487-454C15D06C07}"/>
              </a:ext>
            </a:extLst>
          </p:cNvPr>
          <p:cNvSpPr>
            <a:spLocks noGrp="1"/>
          </p:cNvSpPr>
          <p:nvPr>
            <p:ph type="dt" sz="half" idx="10"/>
          </p:nvPr>
        </p:nvSpPr>
        <p:spPr/>
        <p:txBody>
          <a:bodyPr/>
          <a:lstStyle/>
          <a:p>
            <a:fld id="{D2FA47DF-9385-4949-925C-231DCC59D487}" type="datetimeFigureOut">
              <a:rPr lang="en-IN" smtClean="0"/>
              <a:t>14-06-2024</a:t>
            </a:fld>
            <a:endParaRPr lang="en-IN"/>
          </a:p>
        </p:txBody>
      </p:sp>
      <p:sp>
        <p:nvSpPr>
          <p:cNvPr id="3" name="Footer Placeholder 2">
            <a:extLst>
              <a:ext uri="{FF2B5EF4-FFF2-40B4-BE49-F238E27FC236}">
                <a16:creationId xmlns:a16="http://schemas.microsoft.com/office/drawing/2014/main" id="{8DF54F5A-B0D4-8A4E-828F-F3C4048B6A7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455EB15-D4E0-95BB-3B3F-0C34D00D516F}"/>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1099013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CFF51-24E0-E813-8FDE-72426C0868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6EB6E15-8A19-C209-A5F6-E87FFD357D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1554A39-3883-459D-62B1-28A1CD117F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258AEF-4219-4DEA-B81A-77DDC4B80C19}"/>
              </a:ext>
            </a:extLst>
          </p:cNvPr>
          <p:cNvSpPr>
            <a:spLocks noGrp="1"/>
          </p:cNvSpPr>
          <p:nvPr>
            <p:ph type="dt" sz="half" idx="10"/>
          </p:nvPr>
        </p:nvSpPr>
        <p:spPr/>
        <p:txBody>
          <a:bodyPr/>
          <a:lstStyle/>
          <a:p>
            <a:fld id="{D2FA47DF-9385-4949-925C-231DCC59D487}" type="datetimeFigureOut">
              <a:rPr lang="en-IN" smtClean="0"/>
              <a:t>14-06-2024</a:t>
            </a:fld>
            <a:endParaRPr lang="en-IN"/>
          </a:p>
        </p:txBody>
      </p:sp>
      <p:sp>
        <p:nvSpPr>
          <p:cNvPr id="6" name="Footer Placeholder 5">
            <a:extLst>
              <a:ext uri="{FF2B5EF4-FFF2-40B4-BE49-F238E27FC236}">
                <a16:creationId xmlns:a16="http://schemas.microsoft.com/office/drawing/2014/main" id="{D15D212A-F0DD-6EEB-7E29-55C9CD635B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EB1CEE-9810-6E47-349F-AEC4794BF5EE}"/>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996477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B6BE2-9BDC-BC30-4F8E-42ED77E9ED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B983CF9-9E5F-3C79-25ED-E6D13C3B5E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F1519D6-9917-D4C5-39E0-ECBF3F4C52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C2CB1A-B1B1-4760-09C6-08E9F08FE659}"/>
              </a:ext>
            </a:extLst>
          </p:cNvPr>
          <p:cNvSpPr>
            <a:spLocks noGrp="1"/>
          </p:cNvSpPr>
          <p:nvPr>
            <p:ph type="dt" sz="half" idx="10"/>
          </p:nvPr>
        </p:nvSpPr>
        <p:spPr/>
        <p:txBody>
          <a:bodyPr/>
          <a:lstStyle/>
          <a:p>
            <a:fld id="{D2FA47DF-9385-4949-925C-231DCC59D487}" type="datetimeFigureOut">
              <a:rPr lang="en-IN" smtClean="0"/>
              <a:t>14-06-2024</a:t>
            </a:fld>
            <a:endParaRPr lang="en-IN"/>
          </a:p>
        </p:txBody>
      </p:sp>
      <p:sp>
        <p:nvSpPr>
          <p:cNvPr id="6" name="Footer Placeholder 5">
            <a:extLst>
              <a:ext uri="{FF2B5EF4-FFF2-40B4-BE49-F238E27FC236}">
                <a16:creationId xmlns:a16="http://schemas.microsoft.com/office/drawing/2014/main" id="{CEE3419D-767B-DE4D-13E0-774E201D431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0AE24B4-95A9-F411-138E-7C6037CF5306}"/>
              </a:ext>
            </a:extLst>
          </p:cNvPr>
          <p:cNvSpPr>
            <a:spLocks noGrp="1"/>
          </p:cNvSpPr>
          <p:nvPr>
            <p:ph type="sldNum" sz="quarter" idx="12"/>
          </p:nvPr>
        </p:nvSpPr>
        <p:spPr/>
        <p:txBody>
          <a:bodyPr/>
          <a:lstStyle/>
          <a:p>
            <a:fld id="{5A888314-FE9C-4804-98AA-613DD692314D}" type="slidenum">
              <a:rPr lang="en-IN" smtClean="0"/>
              <a:t>‹#›</a:t>
            </a:fld>
            <a:endParaRPr lang="en-IN"/>
          </a:p>
        </p:txBody>
      </p:sp>
    </p:spTree>
    <p:extLst>
      <p:ext uri="{BB962C8B-B14F-4D97-AF65-F5344CB8AC3E}">
        <p14:creationId xmlns:p14="http://schemas.microsoft.com/office/powerpoint/2010/main" val="2360511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63D948-E1C8-76A8-57E1-BE0E9D09B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8699D6-B3DA-2621-BCEF-7019E7C271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77934D-F158-FDA6-24F4-A106502794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2FA47DF-9385-4949-925C-231DCC59D487}" type="datetimeFigureOut">
              <a:rPr lang="en-IN" smtClean="0"/>
              <a:t>14-06-2024</a:t>
            </a:fld>
            <a:endParaRPr lang="en-IN"/>
          </a:p>
        </p:txBody>
      </p:sp>
      <p:sp>
        <p:nvSpPr>
          <p:cNvPr id="5" name="Footer Placeholder 4">
            <a:extLst>
              <a:ext uri="{FF2B5EF4-FFF2-40B4-BE49-F238E27FC236}">
                <a16:creationId xmlns:a16="http://schemas.microsoft.com/office/drawing/2014/main" id="{578E77F2-CE99-89B5-0172-5C165B0103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F126B094-2582-5152-4FA3-3D320C321D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888314-FE9C-4804-98AA-613DD692314D}" type="slidenum">
              <a:rPr lang="en-IN" smtClean="0"/>
              <a:t>‹#›</a:t>
            </a:fld>
            <a:endParaRPr lang="en-IN"/>
          </a:p>
        </p:txBody>
      </p:sp>
    </p:spTree>
    <p:extLst>
      <p:ext uri="{BB962C8B-B14F-4D97-AF65-F5344CB8AC3E}">
        <p14:creationId xmlns:p14="http://schemas.microsoft.com/office/powerpoint/2010/main" val="3964707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amazon.in/ALIJA%C2%AE-Slotted-Angle-Powder-Coating/dp/B08XMG4ZR4/ref=sr_1_7?dib=eyJ2IjoiMSJ9.ABg0-5o-rSBxhbD7VFQeZbSMJQGBOpGvg5hYwg50nA7NewHQW3VZjvy5jazhEQCQFNvK2PtU4Y0-8WmZ6ECYRG9a8C6KTzxRgY3zEXG6seI3lxcEZ26lBWB3wxza224oKcrUcozrGS23n4W47MecU7rMSlPmO0M-QPQZQZOqlW_rdiFWstiT9MJM0rtumigLrqDSG2ropER_i4VsIvABC5hedTDRfo21B7jH1Td2uq6-DtMKv4qfUyL4WkVslEjtNNsgafaae7xHYdDQo20RI19Mxs6aSEceBKioGnlk6XY._jxz3e7b9ua6ZjCsXtZ7vJczpabaYeI8H3OXzbcZFE8&amp;dib_tag=se&amp;keywords=72%2Binch%2Bslotted%2Bangle&amp;qid=1716114530&amp;sr=8-7&amp;th=1" TargetMode="External"/><Relationship Id="rId3" Type="http://schemas.openxmlformats.org/officeDocument/2006/relationships/hyperlink" Target="https://robocraze.com/products/20kg-load-cell?variant=40193805680793" TargetMode="External"/><Relationship Id="rId7" Type="http://schemas.openxmlformats.org/officeDocument/2006/relationships/hyperlink" Target="https://www.amazon.in/ALIJA%C2%AE-Slotted-Angle-Powder-Coating/dp/B08XM539TV/ref=sr_1_7?dib=eyJ2IjoiMSJ9.ABg0-5o-rSBxhbD7VFQeZbSMJQGBOpGvg5hYwg50nA7NewHQW3VZjvy5jazhEQCQFNvK2PtU4Y0-8WmZ6ECYRG9a8C6KTzxRgY3zEXG6seI3lxcEZ26lBWB3wxza224oKcrUcozrGS23n4W47MecU7rMSlPmO0M-QPQZQZOqlW_rdiFWstiT9MJM0rtumigLrqDSG2ropER_i4VsIvABC5hedTDRfo21B7jH1Td2uq6-DtMKv4qfUyL4WkVslEjtNNsgafaae7xHYdDQo20RI19Mxs6aSEceBKioGnlk6XY._jxz3e7b9ua6ZjCsXtZ7vJczpabaYeI8H3OXzbcZFE8&amp;dib_tag=se&amp;keywords=72%2Binch%2Bslotted%2Bangle&amp;qid=1716114530&amp;sr=8-7&amp;th=1" TargetMode="External"/><Relationship Id="rId2" Type="http://schemas.openxmlformats.org/officeDocument/2006/relationships/hyperlink" Target="https://www.amazon.in/gp/product/B09XJ3R389/ref=ox_sc_act_title_1?smid=A31PUIOPHJ56Y3&amp;psc=1" TargetMode="External"/><Relationship Id="rId1" Type="http://schemas.openxmlformats.org/officeDocument/2006/relationships/slideLayout" Target="../slideLayouts/slideLayout2.xml"/><Relationship Id="rId6" Type="http://schemas.openxmlformats.org/officeDocument/2006/relationships/hyperlink" Target="https://robocraze.com/products/f2m-jumper-wires-20cm-40pcs?variant=40192519110809" TargetMode="External"/><Relationship Id="rId5" Type="http://schemas.openxmlformats.org/officeDocument/2006/relationships/hyperlink" Target="https://robocraze.com/products/arduino-uno-r4-wifi?variant=44070888603872" TargetMode="External"/><Relationship Id="rId4" Type="http://schemas.openxmlformats.org/officeDocument/2006/relationships/hyperlink" Target="https://robocraze.com/products/hx711-load-cell-module?variant=40192576454809"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www.youtube.com/watch?v=sxzoAGf1kOo" TargetMode="External"/><Relationship Id="rId5" Type="http://schemas.openxmlformats.org/officeDocument/2006/relationships/hyperlink" Target="https://www.firgelliauto.com/en-in/blogs/tutorials/how-do-you-control-a-linear-actuator-with-an-arduino" TargetMode="External"/><Relationship Id="rId4" Type="http://schemas.openxmlformats.org/officeDocument/2006/relationships/hyperlink" Target="https://www.instructables.com/Arduino-Scale-With-5kg-Load-Cell-and-HX711-Amplifi/"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016/j.cherd.2020.09.001" TargetMode="External"/><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red pattern&#10;&#10;Description automatically generated">
            <a:extLst>
              <a:ext uri="{FF2B5EF4-FFF2-40B4-BE49-F238E27FC236}">
                <a16:creationId xmlns:a16="http://schemas.microsoft.com/office/drawing/2014/main" id="{82F34083-1CAA-4B26-A8AF-3C6CB850AC8F}"/>
              </a:ext>
            </a:extLst>
          </p:cNvPr>
          <p:cNvPicPr>
            <a:picLocks noChangeAspect="1"/>
          </p:cNvPicPr>
          <p:nvPr/>
        </p:nvPicPr>
        <p:blipFill rotWithShape="1">
          <a:blip r:embed="rId2">
            <a:alphaModFix amt="82000"/>
          </a:blip>
          <a:srcRect t="11670" b="3938"/>
          <a:stretch/>
        </p:blipFill>
        <p:spPr>
          <a:xfrm>
            <a:off x="20" y="0"/>
            <a:ext cx="12191980" cy="6945086"/>
          </a:xfrm>
          <a:prstGeom prst="rect">
            <a:avLst/>
          </a:prstGeom>
        </p:spPr>
      </p:pic>
      <p:sp>
        <p:nvSpPr>
          <p:cNvPr id="2" name="Title 1">
            <a:extLst>
              <a:ext uri="{FF2B5EF4-FFF2-40B4-BE49-F238E27FC236}">
                <a16:creationId xmlns:a16="http://schemas.microsoft.com/office/drawing/2014/main" id="{EB54A7D8-E7A1-4029-2730-217BE6FDB8F4}"/>
              </a:ext>
            </a:extLst>
          </p:cNvPr>
          <p:cNvSpPr>
            <a:spLocks noGrp="1"/>
          </p:cNvSpPr>
          <p:nvPr>
            <p:ph type="ctrTitle"/>
          </p:nvPr>
        </p:nvSpPr>
        <p:spPr>
          <a:xfrm>
            <a:off x="1524000" y="1567542"/>
            <a:ext cx="9144000" cy="1519165"/>
          </a:xfrm>
          <a:solidFill>
            <a:schemeClr val="bg1">
              <a:lumMod val="95000"/>
              <a:lumOff val="5000"/>
            </a:schemeClr>
          </a:solidFill>
        </p:spPr>
        <p:txBody>
          <a:bodyPr>
            <a:normAutofit fontScale="90000"/>
          </a:bodyPr>
          <a:lstStyle/>
          <a:p>
            <a:r>
              <a:rPr lang="en-IN" dirty="0"/>
              <a:t>Designing a hopper flow experiment for granular chains</a:t>
            </a:r>
          </a:p>
        </p:txBody>
      </p:sp>
      <p:sp>
        <p:nvSpPr>
          <p:cNvPr id="6" name="TextBox 5">
            <a:extLst>
              <a:ext uri="{FF2B5EF4-FFF2-40B4-BE49-F238E27FC236}">
                <a16:creationId xmlns:a16="http://schemas.microsoft.com/office/drawing/2014/main" id="{728303AD-8E1A-0E6D-C794-D5F9855ABCC7}"/>
              </a:ext>
            </a:extLst>
          </p:cNvPr>
          <p:cNvSpPr txBox="1"/>
          <p:nvPr/>
        </p:nvSpPr>
        <p:spPr>
          <a:xfrm>
            <a:off x="0" y="6608411"/>
            <a:ext cx="1088571" cy="369332"/>
          </a:xfrm>
          <a:prstGeom prst="rect">
            <a:avLst/>
          </a:prstGeom>
          <a:noFill/>
        </p:spPr>
        <p:txBody>
          <a:bodyPr wrap="square" rtlCol="0">
            <a:spAutoFit/>
          </a:bodyPr>
          <a:lstStyle/>
          <a:p>
            <a:r>
              <a:rPr lang="en-IN" i="1" dirty="0">
                <a:solidFill>
                  <a:schemeClr val="bg1"/>
                </a:solidFill>
              </a:rPr>
              <a:t>Ref. [11] </a:t>
            </a:r>
          </a:p>
        </p:txBody>
      </p:sp>
    </p:spTree>
    <p:extLst>
      <p:ext uri="{BB962C8B-B14F-4D97-AF65-F5344CB8AC3E}">
        <p14:creationId xmlns:p14="http://schemas.microsoft.com/office/powerpoint/2010/main" val="6622088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B366A-B435-AF4D-3CDF-8DE4516B65F5}"/>
              </a:ext>
            </a:extLst>
          </p:cNvPr>
          <p:cNvSpPr>
            <a:spLocks noGrp="1"/>
          </p:cNvSpPr>
          <p:nvPr>
            <p:ph type="title"/>
          </p:nvPr>
        </p:nvSpPr>
        <p:spPr>
          <a:xfrm>
            <a:off x="0" y="18256"/>
            <a:ext cx="10515600" cy="819944"/>
          </a:xfrm>
        </p:spPr>
        <p:txBody>
          <a:bodyPr>
            <a:normAutofit/>
          </a:bodyPr>
          <a:lstStyle/>
          <a:p>
            <a:r>
              <a:rPr lang="en-IN" dirty="0"/>
              <a:t>Design: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6BEE10-5381-A557-01A4-A4708DDDF29C}"/>
                  </a:ext>
                </a:extLst>
              </p:cNvPr>
              <p:cNvSpPr>
                <a:spLocks noGrp="1"/>
              </p:cNvSpPr>
              <p:nvPr>
                <p:ph idx="1"/>
              </p:nvPr>
            </p:nvSpPr>
            <p:spPr>
              <a:xfrm>
                <a:off x="228600" y="1005681"/>
                <a:ext cx="11506200" cy="2543062"/>
              </a:xfrm>
            </p:spPr>
            <p:txBody>
              <a:bodyPr/>
              <a:lstStyle/>
              <a:p>
                <a:r>
                  <a:rPr lang="en-IN" dirty="0"/>
                  <a:t>Flow independence, </a:t>
                </a:r>
                <a14:m>
                  <m:oMath xmlns:m="http://schemas.openxmlformats.org/officeDocument/2006/math">
                    <m:r>
                      <a:rPr lang="en-IN" b="0" i="1" smtClean="0">
                        <a:latin typeface="Cambria Math" panose="02040503050406030204" pitchFamily="18" charset="0"/>
                      </a:rPr>
                      <m:t>𝐻</m:t>
                    </m:r>
                    <m:r>
                      <a:rPr lang="en-IN" b="0" i="1" smtClean="0">
                        <a:latin typeface="Cambria Math" panose="02040503050406030204" pitchFamily="18" charset="0"/>
                      </a:rPr>
                      <m:t>&gt;2</m:t>
                    </m:r>
                    <m:r>
                      <a:rPr lang="en-IN" b="0" i="1" smtClean="0">
                        <a:latin typeface="Cambria Math" panose="02040503050406030204" pitchFamily="18" charset="0"/>
                      </a:rPr>
                      <m:t>𝐷</m:t>
                    </m:r>
                  </m:oMath>
                </a14:m>
                <a:endParaRPr lang="en-IN" dirty="0"/>
              </a:p>
              <a:p>
                <a:r>
                  <a:rPr lang="en-IN" dirty="0"/>
                  <a:t>RTBN presumptions, </a:t>
                </a:r>
              </a:p>
              <a:p>
                <a:pPr marL="914400" lvl="1" indent="-457200">
                  <a:buFont typeface="+mj-lt"/>
                  <a:buAutoNum type="arabicPeriod"/>
                </a:pPr>
                <a14:m>
                  <m:oMath xmlns:m="http://schemas.openxmlformats.org/officeDocument/2006/math">
                    <m:r>
                      <a:rPr lang="en-IN" b="0" i="1" smtClean="0">
                        <a:latin typeface="Cambria Math" panose="02040503050406030204" pitchFamily="18" charset="0"/>
                      </a:rPr>
                      <m:t>0.4</m:t>
                    </m:r>
                    <m:r>
                      <a:rPr lang="en-IN" b="0" i="1" smtClean="0">
                        <a:latin typeface="Cambria Math" panose="02040503050406030204" pitchFamily="18" charset="0"/>
                      </a:rPr>
                      <m:t>𝑚𝑚</m:t>
                    </m:r>
                    <m:r>
                      <a:rPr lang="en-IN" b="0" i="1" smtClean="0">
                        <a:latin typeface="Cambria Math" panose="02040503050406030204" pitchFamily="18" charset="0"/>
                      </a:rPr>
                      <m:t>&lt;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𝑝</m:t>
                        </m:r>
                      </m:sub>
                    </m:sSub>
                    <m:r>
                      <a:rPr lang="en-IN" b="0" i="1" smtClean="0">
                        <a:latin typeface="Cambria Math" panose="02040503050406030204" pitchFamily="18" charset="0"/>
                      </a:rPr>
                      <m:t>&lt;</m:t>
                    </m:r>
                    <m:f>
                      <m:fPr>
                        <m:ctrlPr>
                          <a:rPr lang="en-IN" b="0" i="1" smtClean="0">
                            <a:latin typeface="Cambria Math" panose="02040503050406030204" pitchFamily="18" charset="0"/>
                          </a:rPr>
                        </m:ctrlPr>
                      </m:fPr>
                      <m:num>
                        <m:r>
                          <a:rPr lang="en-IN" b="0" i="1" smtClean="0">
                            <a:latin typeface="Cambria Math" panose="02040503050406030204" pitchFamily="18" charset="0"/>
                          </a:rPr>
                          <m:t>𝐷</m:t>
                        </m:r>
                      </m:num>
                      <m:den>
                        <m:r>
                          <a:rPr lang="en-IN" b="0" i="1" smtClean="0">
                            <a:latin typeface="Cambria Math" panose="02040503050406030204" pitchFamily="18" charset="0"/>
                          </a:rPr>
                          <m:t>6</m:t>
                        </m:r>
                      </m:den>
                    </m:f>
                  </m:oMath>
                </a14:m>
                <a:endParaRPr lang="en-IN" b="0" dirty="0"/>
              </a:p>
              <a:p>
                <a:pPr marL="914400" lvl="1" indent="-457200">
                  <a:buFont typeface="+mj-lt"/>
                  <a:buAutoNum type="arabicPeriod"/>
                </a:pPr>
                <a14:m>
                  <m:oMath xmlns:m="http://schemas.openxmlformats.org/officeDocument/2006/math">
                    <m:r>
                      <a:rPr lang="en-IN" b="0" i="1" smtClean="0">
                        <a:latin typeface="Cambria Math" panose="02040503050406030204" pitchFamily="18" charset="0"/>
                      </a:rPr>
                      <m:t>𝐵</m:t>
                    </m:r>
                    <m:r>
                      <a:rPr lang="en-IN" b="0" i="1" smtClean="0">
                        <a:latin typeface="Cambria Math" panose="02040503050406030204" pitchFamily="18" charset="0"/>
                      </a:rPr>
                      <m:t>≫</m:t>
                    </m:r>
                    <m:r>
                      <a:rPr lang="en-IN" b="0" i="1" smtClean="0">
                        <a:latin typeface="Cambria Math" panose="02040503050406030204" pitchFamily="18" charset="0"/>
                      </a:rPr>
                      <m:t>𝐷</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𝑝</m:t>
                        </m:r>
                      </m:sub>
                    </m:sSub>
                  </m:oMath>
                </a14:m>
                <a:endParaRPr lang="en-IN" dirty="0"/>
              </a:p>
              <a:p>
                <a:r>
                  <a:rPr lang="en-IN" dirty="0"/>
                  <a:t>As for our case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𝑑</m:t>
                        </m:r>
                      </m:e>
                      <m:sub>
                        <m:r>
                          <a:rPr lang="en-IN" b="0" i="1" smtClean="0">
                            <a:latin typeface="Cambria Math" panose="02040503050406030204" pitchFamily="18" charset="0"/>
                          </a:rPr>
                          <m:t>𝑝</m:t>
                        </m:r>
                      </m:sub>
                    </m:sSub>
                    <m:r>
                      <a:rPr lang="en-IN" b="0" i="1" smtClean="0">
                        <a:latin typeface="Cambria Math" panose="02040503050406030204" pitchFamily="18" charset="0"/>
                      </a:rPr>
                      <m:t>=2</m:t>
                    </m:r>
                    <m:r>
                      <a:rPr lang="en-IN" b="0" i="1" smtClean="0">
                        <a:latin typeface="Cambria Math" panose="02040503050406030204" pitchFamily="18" charset="0"/>
                      </a:rPr>
                      <m:t>𝑚𝑚</m:t>
                    </m:r>
                    <m:r>
                      <a:rPr lang="en-IN" b="0" i="1" smtClean="0">
                        <a:latin typeface="Cambria Math" panose="02040503050406030204" pitchFamily="18" charset="0"/>
                      </a:rPr>
                      <m:t>, </m:t>
                    </m:r>
                    <m:r>
                      <a:rPr lang="en-IN" b="0" i="1" smtClean="0">
                        <a:latin typeface="Cambria Math" panose="02040503050406030204" pitchFamily="18" charset="0"/>
                      </a:rPr>
                      <m:t>𝑠𝑜</m:t>
                    </m:r>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 </m:t>
                    </m:r>
                    <m:r>
                      <a:rPr lang="en-IN" b="0" i="1" smtClean="0">
                        <a:latin typeface="Cambria Math" panose="02040503050406030204" pitchFamily="18" charset="0"/>
                      </a:rPr>
                      <m:t>𝑚𝑢𝑠𝑡</m:t>
                    </m:r>
                    <m:r>
                      <a:rPr lang="en-IN" b="0" i="1" smtClean="0">
                        <a:latin typeface="Cambria Math" panose="02040503050406030204" pitchFamily="18" charset="0"/>
                      </a:rPr>
                      <m:t> </m:t>
                    </m:r>
                    <m:r>
                      <a:rPr lang="en-IN" b="0" i="1" smtClean="0">
                        <a:latin typeface="Cambria Math" panose="02040503050406030204" pitchFamily="18" charset="0"/>
                      </a:rPr>
                      <m:t>𝑏𝑒</m:t>
                    </m:r>
                    <m:r>
                      <a:rPr lang="en-IN" b="0" i="1" smtClean="0">
                        <a:latin typeface="Cambria Math" panose="02040503050406030204" pitchFamily="18" charset="0"/>
                      </a:rPr>
                      <m:t>&gt;1.2</m:t>
                    </m:r>
                    <m:r>
                      <a:rPr lang="en-IN" b="0" i="1" smtClean="0">
                        <a:latin typeface="Cambria Math" panose="02040503050406030204" pitchFamily="18" charset="0"/>
                      </a:rPr>
                      <m:t>𝑐𝑚</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𝐻</m:t>
                    </m:r>
                    <m:r>
                      <a:rPr lang="en-IN" b="0" i="1" smtClean="0">
                        <a:latin typeface="Cambria Math" panose="02040503050406030204" pitchFamily="18" charset="0"/>
                      </a:rPr>
                      <m:t>&gt;2.4</m:t>
                    </m:r>
                    <m:r>
                      <a:rPr lang="en-IN" b="0" i="1" smtClean="0">
                        <a:latin typeface="Cambria Math" panose="02040503050406030204" pitchFamily="18" charset="0"/>
                      </a:rPr>
                      <m:t>𝑐𝑚</m:t>
                    </m:r>
                    <m:r>
                      <a:rPr lang="en-IN" b="0" i="1" smtClean="0">
                        <a:latin typeface="Cambria Math" panose="02040503050406030204" pitchFamily="18" charset="0"/>
                      </a:rPr>
                      <m:t>.</m:t>
                    </m:r>
                  </m:oMath>
                </a14:m>
                <a:endParaRPr lang="en-IN" b="0" i="1" dirty="0">
                  <a:latin typeface="Cambria Math" panose="02040503050406030204" pitchFamily="18" charset="0"/>
                </a:endParaRPr>
              </a:p>
              <a:p>
                <a:pPr marL="0" indent="0">
                  <a:buNone/>
                </a:pPr>
                <a:endParaRPr lang="en-IN" b="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796BEE10-5381-A557-01A4-A4708DDDF29C}"/>
                  </a:ext>
                </a:extLst>
              </p:cNvPr>
              <p:cNvSpPr>
                <a:spLocks noGrp="1" noRot="1" noChangeAspect="1" noMove="1" noResize="1" noEditPoints="1" noAdjustHandles="1" noChangeArrowheads="1" noChangeShapeType="1" noTextEdit="1"/>
              </p:cNvSpPr>
              <p:nvPr>
                <p:ph idx="1"/>
              </p:nvPr>
            </p:nvSpPr>
            <p:spPr>
              <a:xfrm>
                <a:off x="228600" y="1005681"/>
                <a:ext cx="11506200" cy="2543062"/>
              </a:xfrm>
              <a:blipFill>
                <a:blip r:embed="rId2"/>
                <a:stretch>
                  <a:fillRect l="-954" t="-4317" b="-3837"/>
                </a:stretch>
              </a:blipFill>
            </p:spPr>
            <p:txBody>
              <a:bodyPr/>
              <a:lstStyle/>
              <a:p>
                <a:r>
                  <a:rPr lang="en-IN">
                    <a:noFill/>
                  </a:rPr>
                  <a:t> </a:t>
                </a:r>
              </a:p>
            </p:txBody>
          </p:sp>
        </mc:Fallback>
      </mc:AlternateContent>
      <p:sp>
        <p:nvSpPr>
          <p:cNvPr id="4" name="Title 1">
            <a:extLst>
              <a:ext uri="{FF2B5EF4-FFF2-40B4-BE49-F238E27FC236}">
                <a16:creationId xmlns:a16="http://schemas.microsoft.com/office/drawing/2014/main" id="{C5FD90C6-8F7E-2783-58C5-CCBDE950038D}"/>
              </a:ext>
            </a:extLst>
          </p:cNvPr>
          <p:cNvSpPr txBox="1">
            <a:spLocks/>
          </p:cNvSpPr>
          <p:nvPr/>
        </p:nvSpPr>
        <p:spPr>
          <a:xfrm>
            <a:off x="0" y="3660050"/>
            <a:ext cx="10515600" cy="819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Experiment sets: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9CB467-C5A1-57FF-52CC-06A927E97C68}"/>
                  </a:ext>
                </a:extLst>
              </p:cNvPr>
              <p:cNvSpPr txBox="1"/>
              <p:nvPr/>
            </p:nvSpPr>
            <p:spPr>
              <a:xfrm>
                <a:off x="228600" y="4530907"/>
                <a:ext cx="11506200" cy="1631216"/>
              </a:xfrm>
              <a:prstGeom prst="rect">
                <a:avLst/>
              </a:prstGeom>
              <a:noFill/>
            </p:spPr>
            <p:txBody>
              <a:bodyPr wrap="square" rtlCol="0">
                <a:spAutoFit/>
              </a:bodyPr>
              <a:lstStyle/>
              <a:p>
                <a:pPr marL="285750" indent="-285750">
                  <a:buFont typeface="Arial" panose="020B0604020202020204" pitchFamily="34" charset="0"/>
                  <a:buChar char="•"/>
                </a:pPr>
                <a:r>
                  <a:rPr lang="en-IN" sz="2000" dirty="0"/>
                  <a:t>Using a </a:t>
                </a:r>
                <a:r>
                  <a:rPr lang="en-IN" sz="2000" b="1" dirty="0"/>
                  <a:t>flat bottom hopper</a:t>
                </a:r>
                <a:r>
                  <a:rPr lang="en-IN" sz="2000" dirty="0"/>
                  <a:t>, experiments shall be performed to find the </a:t>
                </a:r>
                <a:r>
                  <a:rPr lang="en-IN" sz="2000" b="1" dirty="0"/>
                  <a:t>H</a:t>
                </a:r>
                <a:r>
                  <a:rPr lang="en-IN" sz="2000" dirty="0"/>
                  <a:t> required for flow independence and find the </a:t>
                </a:r>
                <a14:m>
                  <m:oMath xmlns:m="http://schemas.openxmlformats.org/officeDocument/2006/math">
                    <m:r>
                      <a:rPr lang="en-IN" sz="2000" b="1" i="1" smtClean="0">
                        <a:latin typeface="Cambria Math" panose="02040503050406030204" pitchFamily="18" charset="0"/>
                      </a:rPr>
                      <m:t>𝜷</m:t>
                    </m:r>
                  </m:oMath>
                </a14:m>
                <a:r>
                  <a:rPr lang="en-IN" sz="2000" dirty="0"/>
                  <a:t> value once flow independence is reached.</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Next, using a </a:t>
                </a:r>
                <a:r>
                  <a:rPr lang="en-IN" sz="2000" b="1" dirty="0"/>
                  <a:t>wedge-shaped hopper </a:t>
                </a:r>
                <a:r>
                  <a:rPr lang="en-IN" sz="2000" dirty="0"/>
                  <a:t>and known values of </a:t>
                </a:r>
                <a14:m>
                  <m:oMath xmlns:m="http://schemas.openxmlformats.org/officeDocument/2006/math">
                    <m:r>
                      <a:rPr lang="en-IN" sz="2000" b="1" i="1" smtClean="0">
                        <a:latin typeface="Cambria Math" panose="02040503050406030204" pitchFamily="18" charset="0"/>
                      </a:rPr>
                      <m:t>𝑯</m:t>
                    </m:r>
                    <m:r>
                      <a:rPr lang="en-IN" sz="2000" b="0" i="1" smtClean="0">
                        <a:latin typeface="Cambria Math" panose="02040503050406030204" pitchFamily="18" charset="0"/>
                      </a:rPr>
                      <m:t> </m:t>
                    </m:r>
                    <m:r>
                      <a:rPr lang="en-IN" sz="2000" b="0" i="1" smtClean="0">
                        <a:latin typeface="Cambria Math" panose="02040503050406030204" pitchFamily="18" charset="0"/>
                      </a:rPr>
                      <m:t>𝑎𝑛𝑑</m:t>
                    </m:r>
                    <m:r>
                      <a:rPr lang="en-IN" sz="2000" b="0" i="1" smtClean="0">
                        <a:latin typeface="Cambria Math" panose="02040503050406030204" pitchFamily="18" charset="0"/>
                      </a:rPr>
                      <m:t> </m:t>
                    </m:r>
                    <m:r>
                      <a:rPr lang="en-IN" sz="2000" b="1" i="1" smtClean="0">
                        <a:latin typeface="Cambria Math" panose="02040503050406030204" pitchFamily="18" charset="0"/>
                      </a:rPr>
                      <m:t>𝜷</m:t>
                    </m:r>
                    <m:r>
                      <a:rPr lang="en-IN" sz="2000" b="0" i="1" smtClean="0">
                        <a:latin typeface="Cambria Math" panose="02040503050406030204" pitchFamily="18" charset="0"/>
                      </a:rPr>
                      <m:t> </m:t>
                    </m:r>
                  </m:oMath>
                </a14:m>
                <a:r>
                  <a:rPr lang="en-IN" sz="2000" dirty="0"/>
                  <a:t>mass flow rate shall be studied under the </a:t>
                </a:r>
                <a:r>
                  <a:rPr lang="en-IN" sz="2000" b="1" dirty="0"/>
                  <a:t>RTBN</a:t>
                </a:r>
                <a:r>
                  <a:rPr lang="en-IN" sz="2000" dirty="0"/>
                  <a:t> framework.</a:t>
                </a:r>
              </a:p>
            </p:txBody>
          </p:sp>
        </mc:Choice>
        <mc:Fallback xmlns="">
          <p:sp>
            <p:nvSpPr>
              <p:cNvPr id="5" name="TextBox 4">
                <a:extLst>
                  <a:ext uri="{FF2B5EF4-FFF2-40B4-BE49-F238E27FC236}">
                    <a16:creationId xmlns:a16="http://schemas.microsoft.com/office/drawing/2014/main" id="{109CB467-C5A1-57FF-52CC-06A927E97C68}"/>
                  </a:ext>
                </a:extLst>
              </p:cNvPr>
              <p:cNvSpPr txBox="1">
                <a:spLocks noRot="1" noChangeAspect="1" noMove="1" noResize="1" noEditPoints="1" noAdjustHandles="1" noChangeArrowheads="1" noChangeShapeType="1" noTextEdit="1"/>
              </p:cNvSpPr>
              <p:nvPr/>
            </p:nvSpPr>
            <p:spPr>
              <a:xfrm>
                <a:off x="228600" y="4530907"/>
                <a:ext cx="11506200" cy="1631216"/>
              </a:xfrm>
              <a:prstGeom prst="rect">
                <a:avLst/>
              </a:prstGeom>
              <a:blipFill>
                <a:blip r:embed="rId3"/>
                <a:stretch>
                  <a:fillRect l="-477" t="-1866" b="-5597"/>
                </a:stretch>
              </a:blipFill>
            </p:spPr>
            <p:txBody>
              <a:bodyPr/>
              <a:lstStyle/>
              <a:p>
                <a:r>
                  <a:rPr lang="en-IN">
                    <a:noFill/>
                  </a:rPr>
                  <a:t> </a:t>
                </a:r>
              </a:p>
            </p:txBody>
          </p:sp>
        </mc:Fallback>
      </mc:AlternateContent>
    </p:spTree>
    <p:extLst>
      <p:ext uri="{BB962C8B-B14F-4D97-AF65-F5344CB8AC3E}">
        <p14:creationId xmlns:p14="http://schemas.microsoft.com/office/powerpoint/2010/main" val="2710106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CA05-8B8F-D437-22CA-1A4CFF20CC62}"/>
              </a:ext>
            </a:extLst>
          </p:cNvPr>
          <p:cNvSpPr>
            <a:spLocks noGrp="1"/>
          </p:cNvSpPr>
          <p:nvPr>
            <p:ph type="title"/>
          </p:nvPr>
        </p:nvSpPr>
        <p:spPr>
          <a:xfrm>
            <a:off x="690282" y="2437667"/>
            <a:ext cx="10811435" cy="1982666"/>
          </a:xfrm>
        </p:spPr>
        <p:txBody>
          <a:bodyPr>
            <a:normAutofit/>
          </a:bodyPr>
          <a:lstStyle/>
          <a:p>
            <a:pPr algn="ctr"/>
            <a:r>
              <a:rPr lang="en-IN" dirty="0"/>
              <a:t>Survey of hopper flow experiment on elongated particles</a:t>
            </a:r>
          </a:p>
        </p:txBody>
      </p:sp>
    </p:spTree>
    <p:extLst>
      <p:ext uri="{BB962C8B-B14F-4D97-AF65-F5344CB8AC3E}">
        <p14:creationId xmlns:p14="http://schemas.microsoft.com/office/powerpoint/2010/main" val="1255181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CA05-8B8F-D437-22CA-1A4CFF20CC62}"/>
              </a:ext>
            </a:extLst>
          </p:cNvPr>
          <p:cNvSpPr>
            <a:spLocks noGrp="1"/>
          </p:cNvSpPr>
          <p:nvPr>
            <p:ph type="title"/>
          </p:nvPr>
        </p:nvSpPr>
        <p:spPr>
          <a:xfrm>
            <a:off x="0" y="18255"/>
            <a:ext cx="12192000" cy="831599"/>
          </a:xfrm>
          <a:solidFill>
            <a:schemeClr val="accent1">
              <a:lumMod val="20000"/>
              <a:lumOff val="80000"/>
            </a:schemeClr>
          </a:solidFill>
        </p:spPr>
        <p:txBody>
          <a:bodyPr>
            <a:noAutofit/>
          </a:bodyPr>
          <a:lstStyle/>
          <a:p>
            <a:r>
              <a:rPr lang="en-US" sz="3200" dirty="0"/>
              <a:t>Hopper flows of mixtures of spherical and rod-like particles via the </a:t>
            </a:r>
            <a:r>
              <a:rPr lang="en-US" sz="3200" dirty="0" err="1"/>
              <a:t>multisphere</a:t>
            </a:r>
            <a:r>
              <a:rPr lang="en-US" sz="3200" dirty="0"/>
              <a:t> method [11] (DEM study)</a:t>
            </a:r>
            <a:endParaRPr lang="en-IN" sz="3200" dirty="0"/>
          </a:p>
        </p:txBody>
      </p:sp>
      <p:pic>
        <p:nvPicPr>
          <p:cNvPr id="8" name="Picture 7">
            <a:extLst>
              <a:ext uri="{FF2B5EF4-FFF2-40B4-BE49-F238E27FC236}">
                <a16:creationId xmlns:a16="http://schemas.microsoft.com/office/drawing/2014/main" id="{97327BBF-C305-15C0-059A-65FD3F76F4A7}"/>
              </a:ext>
            </a:extLst>
          </p:cNvPr>
          <p:cNvPicPr>
            <a:picLocks noChangeAspect="1"/>
          </p:cNvPicPr>
          <p:nvPr/>
        </p:nvPicPr>
        <p:blipFill>
          <a:blip r:embed="rId3"/>
          <a:stretch>
            <a:fillRect/>
          </a:stretch>
        </p:blipFill>
        <p:spPr>
          <a:xfrm>
            <a:off x="7938802" y="849854"/>
            <a:ext cx="4086795" cy="4706007"/>
          </a:xfrm>
          <a:prstGeom prst="rect">
            <a:avLst/>
          </a:prstGeom>
        </p:spPr>
      </p:pic>
      <p:pic>
        <p:nvPicPr>
          <p:cNvPr id="12" name="Picture 11">
            <a:extLst>
              <a:ext uri="{FF2B5EF4-FFF2-40B4-BE49-F238E27FC236}">
                <a16:creationId xmlns:a16="http://schemas.microsoft.com/office/drawing/2014/main" id="{8B01CFCD-E284-FEF8-2FDE-596D24B190DF}"/>
              </a:ext>
            </a:extLst>
          </p:cNvPr>
          <p:cNvPicPr>
            <a:picLocks noChangeAspect="1"/>
          </p:cNvPicPr>
          <p:nvPr/>
        </p:nvPicPr>
        <p:blipFill rotWithShape="1">
          <a:blip r:embed="rId4"/>
          <a:srcRect t="2906" b="60563"/>
          <a:stretch/>
        </p:blipFill>
        <p:spPr>
          <a:xfrm>
            <a:off x="76443" y="1063257"/>
            <a:ext cx="4327270" cy="2052084"/>
          </a:xfrm>
          <a:prstGeom prst="rect">
            <a:avLst/>
          </a:prstGeom>
        </p:spPr>
      </p:pic>
      <p:pic>
        <p:nvPicPr>
          <p:cNvPr id="13" name="Picture 12">
            <a:extLst>
              <a:ext uri="{FF2B5EF4-FFF2-40B4-BE49-F238E27FC236}">
                <a16:creationId xmlns:a16="http://schemas.microsoft.com/office/drawing/2014/main" id="{4936547F-7236-FD69-3746-B0A7CEFAB528}"/>
              </a:ext>
            </a:extLst>
          </p:cNvPr>
          <p:cNvPicPr>
            <a:picLocks noChangeAspect="1"/>
          </p:cNvPicPr>
          <p:nvPr/>
        </p:nvPicPr>
        <p:blipFill rotWithShape="1">
          <a:blip r:embed="rId4"/>
          <a:srcRect t="44248"/>
          <a:stretch/>
        </p:blipFill>
        <p:spPr>
          <a:xfrm>
            <a:off x="76443" y="3307478"/>
            <a:ext cx="4327270" cy="3131781"/>
          </a:xfrm>
          <a:prstGeom prst="rect">
            <a:avLst/>
          </a:prstGeom>
        </p:spPr>
      </p:pic>
      <p:pic>
        <p:nvPicPr>
          <p:cNvPr id="4" name="Picture 3">
            <a:extLst>
              <a:ext uri="{FF2B5EF4-FFF2-40B4-BE49-F238E27FC236}">
                <a16:creationId xmlns:a16="http://schemas.microsoft.com/office/drawing/2014/main" id="{3B8B99C8-1E82-B418-1292-FDA6B9A85C60}"/>
              </a:ext>
            </a:extLst>
          </p:cNvPr>
          <p:cNvPicPr>
            <a:picLocks noChangeAspect="1"/>
          </p:cNvPicPr>
          <p:nvPr/>
        </p:nvPicPr>
        <p:blipFill>
          <a:blip r:embed="rId5"/>
          <a:stretch>
            <a:fillRect/>
          </a:stretch>
        </p:blipFill>
        <p:spPr>
          <a:xfrm>
            <a:off x="4403713" y="1496977"/>
            <a:ext cx="3580701" cy="4251021"/>
          </a:xfrm>
          <a:prstGeom prst="rect">
            <a:avLst/>
          </a:prstGeom>
        </p:spPr>
      </p:pic>
    </p:spTree>
    <p:extLst>
      <p:ext uri="{BB962C8B-B14F-4D97-AF65-F5344CB8AC3E}">
        <p14:creationId xmlns:p14="http://schemas.microsoft.com/office/powerpoint/2010/main" val="3662807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CA05-8B8F-D437-22CA-1A4CFF20CC62}"/>
              </a:ext>
            </a:extLst>
          </p:cNvPr>
          <p:cNvSpPr>
            <a:spLocks noGrp="1"/>
          </p:cNvSpPr>
          <p:nvPr>
            <p:ph type="title"/>
          </p:nvPr>
        </p:nvSpPr>
        <p:spPr>
          <a:xfrm>
            <a:off x="0" y="18255"/>
            <a:ext cx="12192000" cy="831599"/>
          </a:xfrm>
          <a:solidFill>
            <a:schemeClr val="accent1">
              <a:lumMod val="20000"/>
              <a:lumOff val="80000"/>
            </a:schemeClr>
          </a:solidFill>
        </p:spPr>
        <p:txBody>
          <a:bodyPr>
            <a:noAutofit/>
          </a:bodyPr>
          <a:lstStyle/>
          <a:p>
            <a:r>
              <a:rPr lang="en-US" sz="3200" b="0" i="0" dirty="0">
                <a:solidFill>
                  <a:srgbClr val="1F1F1F"/>
                </a:solidFill>
                <a:effectLst/>
                <a:latin typeface="+mj-lt"/>
              </a:rPr>
              <a:t>Flow characteristics and discharge rate of ellipsoidal particles in a flat bottom hopper </a:t>
            </a:r>
            <a:r>
              <a:rPr lang="en-US" sz="3200" dirty="0"/>
              <a:t>[13] (expt. and DEM study)</a:t>
            </a:r>
            <a:endParaRPr lang="en-IN" sz="3200" dirty="0"/>
          </a:p>
        </p:txBody>
      </p:sp>
      <p:pic>
        <p:nvPicPr>
          <p:cNvPr id="4" name="Picture 3">
            <a:extLst>
              <a:ext uri="{FF2B5EF4-FFF2-40B4-BE49-F238E27FC236}">
                <a16:creationId xmlns:a16="http://schemas.microsoft.com/office/drawing/2014/main" id="{0E3E0012-D1B6-7188-9209-0932B5C22C95}"/>
              </a:ext>
            </a:extLst>
          </p:cNvPr>
          <p:cNvPicPr>
            <a:picLocks noChangeAspect="1"/>
          </p:cNvPicPr>
          <p:nvPr/>
        </p:nvPicPr>
        <p:blipFill>
          <a:blip r:embed="rId3"/>
          <a:stretch>
            <a:fillRect/>
          </a:stretch>
        </p:blipFill>
        <p:spPr>
          <a:xfrm>
            <a:off x="77204" y="922860"/>
            <a:ext cx="5183646" cy="2387801"/>
          </a:xfrm>
          <a:prstGeom prst="rect">
            <a:avLst/>
          </a:prstGeom>
        </p:spPr>
      </p:pic>
      <p:pic>
        <p:nvPicPr>
          <p:cNvPr id="6" name="Picture 5">
            <a:extLst>
              <a:ext uri="{FF2B5EF4-FFF2-40B4-BE49-F238E27FC236}">
                <a16:creationId xmlns:a16="http://schemas.microsoft.com/office/drawing/2014/main" id="{0A9C0E12-6645-4B30-4CB9-C8B1593BF9E1}"/>
              </a:ext>
            </a:extLst>
          </p:cNvPr>
          <p:cNvPicPr>
            <a:picLocks noChangeAspect="1"/>
          </p:cNvPicPr>
          <p:nvPr/>
        </p:nvPicPr>
        <p:blipFill>
          <a:blip r:embed="rId4"/>
          <a:stretch>
            <a:fillRect/>
          </a:stretch>
        </p:blipFill>
        <p:spPr>
          <a:xfrm>
            <a:off x="5346914" y="3382638"/>
            <a:ext cx="6707008" cy="3457108"/>
          </a:xfrm>
          <a:prstGeom prst="rect">
            <a:avLst/>
          </a:prstGeom>
        </p:spPr>
      </p:pic>
      <p:pic>
        <p:nvPicPr>
          <p:cNvPr id="9" name="Picture 8">
            <a:extLst>
              <a:ext uri="{FF2B5EF4-FFF2-40B4-BE49-F238E27FC236}">
                <a16:creationId xmlns:a16="http://schemas.microsoft.com/office/drawing/2014/main" id="{11537827-59F9-6A7A-8444-0D3136A18F91}"/>
              </a:ext>
            </a:extLst>
          </p:cNvPr>
          <p:cNvPicPr>
            <a:picLocks noChangeAspect="1"/>
          </p:cNvPicPr>
          <p:nvPr/>
        </p:nvPicPr>
        <p:blipFill>
          <a:blip r:embed="rId5"/>
          <a:stretch>
            <a:fillRect/>
          </a:stretch>
        </p:blipFill>
        <p:spPr>
          <a:xfrm>
            <a:off x="545068" y="3499739"/>
            <a:ext cx="4392692" cy="3340006"/>
          </a:xfrm>
          <a:prstGeom prst="rect">
            <a:avLst/>
          </a:prstGeom>
        </p:spPr>
      </p:pic>
      <p:pic>
        <p:nvPicPr>
          <p:cNvPr id="11" name="Picture 10">
            <a:extLst>
              <a:ext uri="{FF2B5EF4-FFF2-40B4-BE49-F238E27FC236}">
                <a16:creationId xmlns:a16="http://schemas.microsoft.com/office/drawing/2014/main" id="{14155A11-0AED-FA7C-9F7C-EE4AB605A07E}"/>
              </a:ext>
            </a:extLst>
          </p:cNvPr>
          <p:cNvPicPr>
            <a:picLocks noChangeAspect="1"/>
          </p:cNvPicPr>
          <p:nvPr/>
        </p:nvPicPr>
        <p:blipFill>
          <a:blip r:embed="rId6"/>
          <a:stretch>
            <a:fillRect/>
          </a:stretch>
        </p:blipFill>
        <p:spPr>
          <a:xfrm>
            <a:off x="5346914" y="958272"/>
            <a:ext cx="6845086" cy="2424366"/>
          </a:xfrm>
          <a:prstGeom prst="rect">
            <a:avLst/>
          </a:prstGeom>
        </p:spPr>
      </p:pic>
    </p:spTree>
    <p:extLst>
      <p:ext uri="{BB962C8B-B14F-4D97-AF65-F5344CB8AC3E}">
        <p14:creationId xmlns:p14="http://schemas.microsoft.com/office/powerpoint/2010/main" val="3419361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CA05-8B8F-D437-22CA-1A4CFF20CC62}"/>
              </a:ext>
            </a:extLst>
          </p:cNvPr>
          <p:cNvSpPr>
            <a:spLocks noGrp="1"/>
          </p:cNvSpPr>
          <p:nvPr>
            <p:ph type="title"/>
          </p:nvPr>
        </p:nvSpPr>
        <p:spPr>
          <a:xfrm>
            <a:off x="0" y="18255"/>
            <a:ext cx="12192000" cy="831599"/>
          </a:xfrm>
          <a:solidFill>
            <a:schemeClr val="accent1">
              <a:lumMod val="20000"/>
              <a:lumOff val="80000"/>
            </a:schemeClr>
          </a:solidFill>
        </p:spPr>
        <p:txBody>
          <a:bodyPr>
            <a:noAutofit/>
          </a:bodyPr>
          <a:lstStyle/>
          <a:p>
            <a:r>
              <a:rPr lang="en-US" sz="3200" dirty="0"/>
              <a:t> Hopper discharge of elongated particles of varying aspect ratio:</a:t>
            </a:r>
            <a:br>
              <a:rPr lang="en-US" sz="3200" dirty="0"/>
            </a:br>
            <a:r>
              <a:rPr lang="en-US" sz="3200" dirty="0"/>
              <a:t> Experiments and DEM simulations [14] (</a:t>
            </a:r>
            <a:r>
              <a:rPr lang="en-US" sz="3200" dirty="0" err="1"/>
              <a:t>Expt</a:t>
            </a:r>
            <a:r>
              <a:rPr lang="en-US" sz="3200" dirty="0"/>
              <a:t> and DEM study)</a:t>
            </a:r>
            <a:endParaRPr lang="en-IN" sz="3200" dirty="0"/>
          </a:p>
        </p:txBody>
      </p:sp>
      <p:pic>
        <p:nvPicPr>
          <p:cNvPr id="4" name="Picture 3">
            <a:extLst>
              <a:ext uri="{FF2B5EF4-FFF2-40B4-BE49-F238E27FC236}">
                <a16:creationId xmlns:a16="http://schemas.microsoft.com/office/drawing/2014/main" id="{2B0574BF-AA97-DD34-EB09-3EEF23AA8FB2}"/>
              </a:ext>
            </a:extLst>
          </p:cNvPr>
          <p:cNvPicPr>
            <a:picLocks noChangeAspect="1"/>
          </p:cNvPicPr>
          <p:nvPr/>
        </p:nvPicPr>
        <p:blipFill>
          <a:blip r:embed="rId3"/>
          <a:stretch>
            <a:fillRect/>
          </a:stretch>
        </p:blipFill>
        <p:spPr>
          <a:xfrm>
            <a:off x="1" y="859650"/>
            <a:ext cx="4159170" cy="4110383"/>
          </a:xfrm>
          <a:prstGeom prst="rect">
            <a:avLst/>
          </a:prstGeom>
        </p:spPr>
      </p:pic>
      <p:pic>
        <p:nvPicPr>
          <p:cNvPr id="6" name="Picture 5">
            <a:extLst>
              <a:ext uri="{FF2B5EF4-FFF2-40B4-BE49-F238E27FC236}">
                <a16:creationId xmlns:a16="http://schemas.microsoft.com/office/drawing/2014/main" id="{087E7107-1D77-55E8-9794-D1A8490DCD0D}"/>
              </a:ext>
            </a:extLst>
          </p:cNvPr>
          <p:cNvPicPr>
            <a:picLocks noChangeAspect="1"/>
          </p:cNvPicPr>
          <p:nvPr/>
        </p:nvPicPr>
        <p:blipFill>
          <a:blip r:embed="rId4"/>
          <a:stretch>
            <a:fillRect/>
          </a:stretch>
        </p:blipFill>
        <p:spPr>
          <a:xfrm>
            <a:off x="8039433" y="1283243"/>
            <a:ext cx="4131050" cy="3011501"/>
          </a:xfrm>
          <a:prstGeom prst="rect">
            <a:avLst/>
          </a:prstGeom>
        </p:spPr>
      </p:pic>
      <p:graphicFrame>
        <p:nvGraphicFramePr>
          <p:cNvPr id="7" name="Table 6">
            <a:extLst>
              <a:ext uri="{FF2B5EF4-FFF2-40B4-BE49-F238E27FC236}">
                <a16:creationId xmlns:a16="http://schemas.microsoft.com/office/drawing/2014/main" id="{2DC5AD64-0941-A761-7195-BDC07914CCE2}"/>
              </a:ext>
            </a:extLst>
          </p:cNvPr>
          <p:cNvGraphicFramePr>
            <a:graphicFrameLocks noGrp="1"/>
          </p:cNvGraphicFramePr>
          <p:nvPr>
            <p:extLst>
              <p:ext uri="{D42A27DB-BD31-4B8C-83A1-F6EECF244321}">
                <p14:modId xmlns:p14="http://schemas.microsoft.com/office/powerpoint/2010/main" val="2665162612"/>
              </p:ext>
            </p:extLst>
          </p:nvPr>
        </p:nvGraphicFramePr>
        <p:xfrm>
          <a:off x="8318341" y="4564120"/>
          <a:ext cx="3590374" cy="2202488"/>
        </p:xfrm>
        <a:graphic>
          <a:graphicData uri="http://schemas.openxmlformats.org/drawingml/2006/table">
            <a:tbl>
              <a:tblPr firstRow="1" bandRow="1">
                <a:tableStyleId>{5C22544A-7EE6-4342-B048-85BDC9FD1C3A}</a:tableStyleId>
              </a:tblPr>
              <a:tblGrid>
                <a:gridCol w="1602384">
                  <a:extLst>
                    <a:ext uri="{9D8B030D-6E8A-4147-A177-3AD203B41FA5}">
                      <a16:colId xmlns:a16="http://schemas.microsoft.com/office/drawing/2014/main" val="30283445"/>
                    </a:ext>
                  </a:extLst>
                </a:gridCol>
                <a:gridCol w="1039320">
                  <a:extLst>
                    <a:ext uri="{9D8B030D-6E8A-4147-A177-3AD203B41FA5}">
                      <a16:colId xmlns:a16="http://schemas.microsoft.com/office/drawing/2014/main" val="619983317"/>
                    </a:ext>
                  </a:extLst>
                </a:gridCol>
                <a:gridCol w="948670">
                  <a:extLst>
                    <a:ext uri="{9D8B030D-6E8A-4147-A177-3AD203B41FA5}">
                      <a16:colId xmlns:a16="http://schemas.microsoft.com/office/drawing/2014/main" val="213718060"/>
                    </a:ext>
                  </a:extLst>
                </a:gridCol>
              </a:tblGrid>
              <a:tr h="281484">
                <a:tc>
                  <a:txBody>
                    <a:bodyPr/>
                    <a:lstStyle/>
                    <a:p>
                      <a:r>
                        <a:rPr lang="en-IN" sz="1400" dirty="0"/>
                        <a:t>Particle shape</a:t>
                      </a:r>
                    </a:p>
                  </a:txBody>
                  <a:tcPr/>
                </a:tc>
                <a:tc>
                  <a:txBody>
                    <a:bodyPr/>
                    <a:lstStyle/>
                    <a:p>
                      <a:r>
                        <a:rPr lang="en-IN" sz="1400" dirty="0"/>
                        <a:t>L (mm)</a:t>
                      </a:r>
                    </a:p>
                  </a:txBody>
                  <a:tcPr/>
                </a:tc>
                <a:tc>
                  <a:txBody>
                    <a:bodyPr/>
                    <a:lstStyle/>
                    <a:p>
                      <a:r>
                        <a:rPr lang="en-IN" sz="1400" dirty="0"/>
                        <a:t>D (mm)</a:t>
                      </a:r>
                    </a:p>
                  </a:txBody>
                  <a:tcPr/>
                </a:tc>
                <a:extLst>
                  <a:ext uri="{0D108BD9-81ED-4DB2-BD59-A6C34878D82A}">
                    <a16:rowId xmlns:a16="http://schemas.microsoft.com/office/drawing/2014/main" val="3522438175"/>
                  </a:ext>
                </a:extLst>
              </a:tr>
              <a:tr h="281484">
                <a:tc>
                  <a:txBody>
                    <a:bodyPr/>
                    <a:lstStyle/>
                    <a:p>
                      <a:r>
                        <a:rPr lang="en-IN" sz="1400" dirty="0"/>
                        <a:t>Cylindrical</a:t>
                      </a:r>
                    </a:p>
                  </a:txBody>
                  <a:tcPr/>
                </a:tc>
                <a:tc>
                  <a:txBody>
                    <a:bodyPr/>
                    <a:lstStyle/>
                    <a:p>
                      <a:r>
                        <a:rPr lang="en-IN" sz="1400" dirty="0"/>
                        <a:t>1</a:t>
                      </a:r>
                    </a:p>
                  </a:txBody>
                  <a:tcPr/>
                </a:tc>
                <a:tc>
                  <a:txBody>
                    <a:bodyPr/>
                    <a:lstStyle/>
                    <a:p>
                      <a:r>
                        <a:rPr lang="en-IN" sz="1400" dirty="0"/>
                        <a:t>8</a:t>
                      </a:r>
                    </a:p>
                  </a:txBody>
                  <a:tcPr/>
                </a:tc>
                <a:extLst>
                  <a:ext uri="{0D108BD9-81ED-4DB2-BD59-A6C34878D82A}">
                    <a16:rowId xmlns:a16="http://schemas.microsoft.com/office/drawing/2014/main" val="3942263011"/>
                  </a:ext>
                </a:extLst>
              </a:tr>
              <a:tr h="281484">
                <a:tc>
                  <a:txBody>
                    <a:bodyPr/>
                    <a:lstStyle/>
                    <a:p>
                      <a:r>
                        <a:rPr lang="en-IN" sz="1400" dirty="0"/>
                        <a:t>Cylindrical</a:t>
                      </a:r>
                    </a:p>
                  </a:txBody>
                  <a:tcPr/>
                </a:tc>
                <a:tc>
                  <a:txBody>
                    <a:bodyPr/>
                    <a:lstStyle/>
                    <a:p>
                      <a:r>
                        <a:rPr lang="en-IN" sz="1400" dirty="0"/>
                        <a:t>1</a:t>
                      </a:r>
                    </a:p>
                  </a:txBody>
                  <a:tcPr/>
                </a:tc>
                <a:tc>
                  <a:txBody>
                    <a:bodyPr/>
                    <a:lstStyle/>
                    <a:p>
                      <a:r>
                        <a:rPr lang="en-IN" sz="1400" dirty="0"/>
                        <a:t>4</a:t>
                      </a:r>
                    </a:p>
                  </a:txBody>
                  <a:tcPr/>
                </a:tc>
                <a:extLst>
                  <a:ext uri="{0D108BD9-81ED-4DB2-BD59-A6C34878D82A}">
                    <a16:rowId xmlns:a16="http://schemas.microsoft.com/office/drawing/2014/main" val="780676014"/>
                  </a:ext>
                </a:extLst>
              </a:tr>
              <a:tr h="281484">
                <a:tc>
                  <a:txBody>
                    <a:bodyPr/>
                    <a:lstStyle/>
                    <a:p>
                      <a:r>
                        <a:rPr lang="en-IN" sz="1400" dirty="0"/>
                        <a:t>Cylindrical</a:t>
                      </a:r>
                    </a:p>
                  </a:txBody>
                  <a:tcPr/>
                </a:tc>
                <a:tc>
                  <a:txBody>
                    <a:bodyPr/>
                    <a:lstStyle/>
                    <a:p>
                      <a:r>
                        <a:rPr lang="en-IN" sz="1400" dirty="0"/>
                        <a:t>1</a:t>
                      </a:r>
                    </a:p>
                  </a:txBody>
                  <a:tcPr/>
                </a:tc>
                <a:tc>
                  <a:txBody>
                    <a:bodyPr/>
                    <a:lstStyle/>
                    <a:p>
                      <a:r>
                        <a:rPr lang="en-IN" sz="1400" dirty="0"/>
                        <a:t>2</a:t>
                      </a:r>
                    </a:p>
                  </a:txBody>
                  <a:tcPr/>
                </a:tc>
                <a:extLst>
                  <a:ext uri="{0D108BD9-81ED-4DB2-BD59-A6C34878D82A}">
                    <a16:rowId xmlns:a16="http://schemas.microsoft.com/office/drawing/2014/main" val="356906159"/>
                  </a:ext>
                </a:extLst>
              </a:tr>
              <a:tr h="2814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Cylindrical</a:t>
                      </a:r>
                    </a:p>
                  </a:txBody>
                  <a:tcPr/>
                </a:tc>
                <a:tc>
                  <a:txBody>
                    <a:bodyPr/>
                    <a:lstStyle/>
                    <a:p>
                      <a:r>
                        <a:rPr lang="en-IN" sz="1400" dirty="0"/>
                        <a:t>2</a:t>
                      </a:r>
                    </a:p>
                  </a:txBody>
                  <a:tcPr/>
                </a:tc>
                <a:tc>
                  <a:txBody>
                    <a:bodyPr/>
                    <a:lstStyle/>
                    <a:p>
                      <a:r>
                        <a:rPr lang="en-IN" sz="1400" dirty="0"/>
                        <a:t>4</a:t>
                      </a:r>
                    </a:p>
                  </a:txBody>
                  <a:tcPr/>
                </a:tc>
                <a:extLst>
                  <a:ext uri="{0D108BD9-81ED-4DB2-BD59-A6C34878D82A}">
                    <a16:rowId xmlns:a16="http://schemas.microsoft.com/office/drawing/2014/main" val="2820419751"/>
                  </a:ext>
                </a:extLst>
              </a:tr>
              <a:tr h="3736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Cylindrical</a:t>
                      </a:r>
                    </a:p>
                  </a:txBody>
                  <a:tcPr/>
                </a:tc>
                <a:tc>
                  <a:txBody>
                    <a:bodyPr/>
                    <a:lstStyle/>
                    <a:p>
                      <a:r>
                        <a:rPr lang="en-IN" sz="1400" dirty="0"/>
                        <a:t>7.75</a:t>
                      </a:r>
                    </a:p>
                  </a:txBody>
                  <a:tcPr/>
                </a:tc>
                <a:tc>
                  <a:txBody>
                    <a:bodyPr/>
                    <a:lstStyle/>
                    <a:p>
                      <a:r>
                        <a:rPr lang="en-IN" sz="1400" dirty="0"/>
                        <a:t>4</a:t>
                      </a:r>
                    </a:p>
                  </a:txBody>
                  <a:tcPr/>
                </a:tc>
                <a:extLst>
                  <a:ext uri="{0D108BD9-81ED-4DB2-BD59-A6C34878D82A}">
                    <a16:rowId xmlns:a16="http://schemas.microsoft.com/office/drawing/2014/main" val="1425900316"/>
                  </a:ext>
                </a:extLst>
              </a:tr>
              <a:tr h="281484">
                <a:tc>
                  <a:txBody>
                    <a:bodyPr/>
                    <a:lstStyle/>
                    <a:p>
                      <a:r>
                        <a:rPr lang="en-IN" sz="1400" dirty="0"/>
                        <a:t>Cylindrical</a:t>
                      </a:r>
                    </a:p>
                  </a:txBody>
                  <a:tcPr/>
                </a:tc>
                <a:tc>
                  <a:txBody>
                    <a:bodyPr/>
                    <a:lstStyle/>
                    <a:p>
                      <a:r>
                        <a:rPr lang="en-IN" sz="1400" dirty="0"/>
                        <a:t>4</a:t>
                      </a:r>
                    </a:p>
                  </a:txBody>
                  <a:tcPr/>
                </a:tc>
                <a:tc>
                  <a:txBody>
                    <a:bodyPr/>
                    <a:lstStyle/>
                    <a:p>
                      <a:r>
                        <a:rPr lang="en-IN" sz="1400" dirty="0"/>
                        <a:t>4</a:t>
                      </a:r>
                    </a:p>
                  </a:txBody>
                  <a:tcPr/>
                </a:tc>
                <a:extLst>
                  <a:ext uri="{0D108BD9-81ED-4DB2-BD59-A6C34878D82A}">
                    <a16:rowId xmlns:a16="http://schemas.microsoft.com/office/drawing/2014/main" val="1810963400"/>
                  </a:ext>
                </a:extLst>
              </a:tr>
            </a:tbl>
          </a:graphicData>
        </a:graphic>
      </p:graphicFrame>
      <p:pic>
        <p:nvPicPr>
          <p:cNvPr id="10" name="Picture 9">
            <a:extLst>
              <a:ext uri="{FF2B5EF4-FFF2-40B4-BE49-F238E27FC236}">
                <a16:creationId xmlns:a16="http://schemas.microsoft.com/office/drawing/2014/main" id="{0C8F4826-8B21-DAC5-EF86-9F8C57218EA9}"/>
              </a:ext>
            </a:extLst>
          </p:cNvPr>
          <p:cNvPicPr>
            <a:picLocks noChangeAspect="1"/>
          </p:cNvPicPr>
          <p:nvPr/>
        </p:nvPicPr>
        <p:blipFill>
          <a:blip r:embed="rId5"/>
          <a:stretch>
            <a:fillRect/>
          </a:stretch>
        </p:blipFill>
        <p:spPr>
          <a:xfrm>
            <a:off x="4159171" y="1082440"/>
            <a:ext cx="3901778" cy="3482642"/>
          </a:xfrm>
          <a:prstGeom prst="rect">
            <a:avLst/>
          </a:prstGeom>
        </p:spPr>
      </p:pic>
      <p:graphicFrame>
        <p:nvGraphicFramePr>
          <p:cNvPr id="3" name="Table 2">
            <a:extLst>
              <a:ext uri="{FF2B5EF4-FFF2-40B4-BE49-F238E27FC236}">
                <a16:creationId xmlns:a16="http://schemas.microsoft.com/office/drawing/2014/main" id="{41899616-9DF8-3346-DFDC-5F1636096EA7}"/>
              </a:ext>
            </a:extLst>
          </p:cNvPr>
          <p:cNvGraphicFramePr>
            <a:graphicFrameLocks noGrp="1"/>
          </p:cNvGraphicFramePr>
          <p:nvPr>
            <p:extLst>
              <p:ext uri="{D42A27DB-BD31-4B8C-83A1-F6EECF244321}">
                <p14:modId xmlns:p14="http://schemas.microsoft.com/office/powerpoint/2010/main" val="4242313367"/>
              </p:ext>
            </p:extLst>
          </p:nvPr>
        </p:nvGraphicFramePr>
        <p:xfrm>
          <a:off x="4335361" y="4639890"/>
          <a:ext cx="3234482" cy="2225040"/>
        </p:xfrm>
        <a:graphic>
          <a:graphicData uri="http://schemas.openxmlformats.org/drawingml/2006/table">
            <a:tbl>
              <a:tblPr firstRow="1" bandRow="1">
                <a:tableStyleId>{5C22544A-7EE6-4342-B048-85BDC9FD1C3A}</a:tableStyleId>
              </a:tblPr>
              <a:tblGrid>
                <a:gridCol w="1617241">
                  <a:extLst>
                    <a:ext uri="{9D8B030D-6E8A-4147-A177-3AD203B41FA5}">
                      <a16:colId xmlns:a16="http://schemas.microsoft.com/office/drawing/2014/main" val="2133125211"/>
                    </a:ext>
                  </a:extLst>
                </a:gridCol>
                <a:gridCol w="1617241">
                  <a:extLst>
                    <a:ext uri="{9D8B030D-6E8A-4147-A177-3AD203B41FA5}">
                      <a16:colId xmlns:a16="http://schemas.microsoft.com/office/drawing/2014/main" val="454987527"/>
                    </a:ext>
                  </a:extLst>
                </a:gridCol>
              </a:tblGrid>
              <a:tr h="370840">
                <a:tc>
                  <a:txBody>
                    <a:bodyPr/>
                    <a:lstStyle/>
                    <a:p>
                      <a:endParaRPr lang="en-IN" dirty="0"/>
                    </a:p>
                  </a:txBody>
                  <a:tcPr/>
                </a:tc>
                <a:tc>
                  <a:txBody>
                    <a:bodyPr/>
                    <a:lstStyle/>
                    <a:p>
                      <a:r>
                        <a:rPr lang="en-IN" dirty="0"/>
                        <a:t>cm</a:t>
                      </a:r>
                    </a:p>
                  </a:txBody>
                  <a:tcPr/>
                </a:tc>
                <a:extLst>
                  <a:ext uri="{0D108BD9-81ED-4DB2-BD59-A6C34878D82A}">
                    <a16:rowId xmlns:a16="http://schemas.microsoft.com/office/drawing/2014/main" val="149978680"/>
                  </a:ext>
                </a:extLst>
              </a:tr>
              <a:tr h="370840">
                <a:tc>
                  <a:txBody>
                    <a:bodyPr/>
                    <a:lstStyle/>
                    <a:p>
                      <a:r>
                        <a:rPr lang="en-IN" dirty="0"/>
                        <a:t>Orifice width</a:t>
                      </a:r>
                    </a:p>
                  </a:txBody>
                  <a:tcPr/>
                </a:tc>
                <a:tc>
                  <a:txBody>
                    <a:bodyPr/>
                    <a:lstStyle/>
                    <a:p>
                      <a:r>
                        <a:rPr lang="en-IN" dirty="0"/>
                        <a:t>2.5cm</a:t>
                      </a:r>
                    </a:p>
                  </a:txBody>
                  <a:tcPr/>
                </a:tc>
                <a:extLst>
                  <a:ext uri="{0D108BD9-81ED-4DB2-BD59-A6C34878D82A}">
                    <a16:rowId xmlns:a16="http://schemas.microsoft.com/office/drawing/2014/main" val="843767942"/>
                  </a:ext>
                </a:extLst>
              </a:tr>
              <a:tr h="370840">
                <a:tc>
                  <a:txBody>
                    <a:bodyPr/>
                    <a:lstStyle/>
                    <a:p>
                      <a:r>
                        <a:rPr lang="en-IN" dirty="0"/>
                        <a:t>Hopper depth</a:t>
                      </a:r>
                    </a:p>
                  </a:txBody>
                  <a:tcPr/>
                </a:tc>
                <a:tc>
                  <a:txBody>
                    <a:bodyPr/>
                    <a:lstStyle/>
                    <a:p>
                      <a:r>
                        <a:rPr lang="en-IN" dirty="0"/>
                        <a:t>15 cm</a:t>
                      </a:r>
                    </a:p>
                  </a:txBody>
                  <a:tcPr/>
                </a:tc>
                <a:extLst>
                  <a:ext uri="{0D108BD9-81ED-4DB2-BD59-A6C34878D82A}">
                    <a16:rowId xmlns:a16="http://schemas.microsoft.com/office/drawing/2014/main" val="380548251"/>
                  </a:ext>
                </a:extLst>
              </a:tr>
              <a:tr h="370840">
                <a:tc>
                  <a:txBody>
                    <a:bodyPr/>
                    <a:lstStyle/>
                    <a:p>
                      <a:r>
                        <a:rPr lang="en-IN" dirty="0"/>
                        <a:t>Hopper width </a:t>
                      </a:r>
                    </a:p>
                  </a:txBody>
                  <a:tcPr/>
                </a:tc>
                <a:tc>
                  <a:txBody>
                    <a:bodyPr/>
                    <a:lstStyle/>
                    <a:p>
                      <a:r>
                        <a:rPr lang="en-IN" dirty="0"/>
                        <a:t>12.5cm</a:t>
                      </a:r>
                    </a:p>
                  </a:txBody>
                  <a:tcPr/>
                </a:tc>
                <a:extLst>
                  <a:ext uri="{0D108BD9-81ED-4DB2-BD59-A6C34878D82A}">
                    <a16:rowId xmlns:a16="http://schemas.microsoft.com/office/drawing/2014/main" val="2318795049"/>
                  </a:ext>
                </a:extLst>
              </a:tr>
              <a:tr h="370840">
                <a:tc>
                  <a:txBody>
                    <a:bodyPr/>
                    <a:lstStyle/>
                    <a:p>
                      <a:r>
                        <a:rPr lang="en-IN" dirty="0"/>
                        <a:t>Hopper height </a:t>
                      </a:r>
                    </a:p>
                  </a:txBody>
                  <a:tcPr/>
                </a:tc>
                <a:tc>
                  <a:txBody>
                    <a:bodyPr/>
                    <a:lstStyle/>
                    <a:p>
                      <a:r>
                        <a:rPr lang="en-IN" dirty="0"/>
                        <a:t>45 cm</a:t>
                      </a:r>
                    </a:p>
                  </a:txBody>
                  <a:tcPr/>
                </a:tc>
                <a:extLst>
                  <a:ext uri="{0D108BD9-81ED-4DB2-BD59-A6C34878D82A}">
                    <a16:rowId xmlns:a16="http://schemas.microsoft.com/office/drawing/2014/main" val="3702832619"/>
                  </a:ext>
                </a:extLst>
              </a:tr>
              <a:tr h="370840">
                <a:tc>
                  <a:txBody>
                    <a:bodyPr/>
                    <a:lstStyle/>
                    <a:p>
                      <a:r>
                        <a:rPr lang="en-IN" dirty="0" err="1"/>
                        <a:t>Filll</a:t>
                      </a:r>
                      <a:r>
                        <a:rPr lang="en-IN" dirty="0"/>
                        <a:t> height</a:t>
                      </a:r>
                    </a:p>
                  </a:txBody>
                  <a:tcPr/>
                </a:tc>
                <a:tc>
                  <a:txBody>
                    <a:bodyPr/>
                    <a:lstStyle/>
                    <a:p>
                      <a:r>
                        <a:rPr lang="en-IN" dirty="0"/>
                        <a:t>30cm</a:t>
                      </a:r>
                    </a:p>
                  </a:txBody>
                  <a:tcPr/>
                </a:tc>
                <a:extLst>
                  <a:ext uri="{0D108BD9-81ED-4DB2-BD59-A6C34878D82A}">
                    <a16:rowId xmlns:a16="http://schemas.microsoft.com/office/drawing/2014/main" val="391754002"/>
                  </a:ext>
                </a:extLst>
              </a:tr>
            </a:tbl>
          </a:graphicData>
        </a:graphic>
      </p:graphicFrame>
    </p:spTree>
    <p:extLst>
      <p:ext uri="{BB962C8B-B14F-4D97-AF65-F5344CB8AC3E}">
        <p14:creationId xmlns:p14="http://schemas.microsoft.com/office/powerpoint/2010/main" val="2069220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CA05-8B8F-D437-22CA-1A4CFF20CC62}"/>
              </a:ext>
            </a:extLst>
          </p:cNvPr>
          <p:cNvSpPr>
            <a:spLocks noGrp="1"/>
          </p:cNvSpPr>
          <p:nvPr>
            <p:ph type="title"/>
          </p:nvPr>
        </p:nvSpPr>
        <p:spPr>
          <a:xfrm>
            <a:off x="0" y="18255"/>
            <a:ext cx="12192000" cy="831599"/>
          </a:xfrm>
          <a:solidFill>
            <a:schemeClr val="accent1">
              <a:lumMod val="20000"/>
              <a:lumOff val="80000"/>
            </a:schemeClr>
          </a:solidFill>
        </p:spPr>
        <p:txBody>
          <a:bodyPr>
            <a:noAutofit/>
          </a:bodyPr>
          <a:lstStyle/>
          <a:p>
            <a:r>
              <a:rPr lang="en-US" sz="3200" dirty="0"/>
              <a:t> Elongated grains in a hopper [15] (Expt. study)</a:t>
            </a:r>
            <a:endParaRPr lang="en-IN" sz="3200" dirty="0"/>
          </a:p>
        </p:txBody>
      </p:sp>
      <p:pic>
        <p:nvPicPr>
          <p:cNvPr id="4" name="Picture 3">
            <a:extLst>
              <a:ext uri="{FF2B5EF4-FFF2-40B4-BE49-F238E27FC236}">
                <a16:creationId xmlns:a16="http://schemas.microsoft.com/office/drawing/2014/main" id="{23FA7E20-628C-7D0E-0EE4-3AE37FFBF832}"/>
              </a:ext>
            </a:extLst>
          </p:cNvPr>
          <p:cNvPicPr>
            <a:picLocks noChangeAspect="1"/>
          </p:cNvPicPr>
          <p:nvPr/>
        </p:nvPicPr>
        <p:blipFill>
          <a:blip r:embed="rId3"/>
          <a:stretch>
            <a:fillRect/>
          </a:stretch>
        </p:blipFill>
        <p:spPr>
          <a:xfrm>
            <a:off x="181646" y="1027010"/>
            <a:ext cx="4089140" cy="4376939"/>
          </a:xfrm>
          <a:prstGeom prst="rect">
            <a:avLst/>
          </a:prstGeom>
        </p:spPr>
      </p:pic>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A6F31E8B-E912-A04F-C28C-0EECC0972C9F}"/>
                  </a:ext>
                </a:extLst>
              </p:cNvPr>
              <p:cNvGraphicFramePr>
                <a:graphicFrameLocks noGrp="1"/>
              </p:cNvGraphicFramePr>
              <p:nvPr>
                <p:extLst>
                  <p:ext uri="{D42A27DB-BD31-4B8C-83A1-F6EECF244321}">
                    <p14:modId xmlns:p14="http://schemas.microsoft.com/office/powerpoint/2010/main" val="3995010594"/>
                  </p:ext>
                </p:extLst>
              </p:nvPr>
            </p:nvGraphicFramePr>
            <p:xfrm>
              <a:off x="4518212" y="1027010"/>
              <a:ext cx="7153836" cy="1483360"/>
            </p:xfrm>
            <a:graphic>
              <a:graphicData uri="http://schemas.openxmlformats.org/drawingml/2006/table">
                <a:tbl>
                  <a:tblPr firstRow="1" bandRow="1">
                    <a:tableStyleId>{5C22544A-7EE6-4342-B048-85BDC9FD1C3A}</a:tableStyleId>
                  </a:tblPr>
                  <a:tblGrid>
                    <a:gridCol w="1788459">
                      <a:extLst>
                        <a:ext uri="{9D8B030D-6E8A-4147-A177-3AD203B41FA5}">
                          <a16:colId xmlns:a16="http://schemas.microsoft.com/office/drawing/2014/main" val="2035501897"/>
                        </a:ext>
                      </a:extLst>
                    </a:gridCol>
                    <a:gridCol w="1788459">
                      <a:extLst>
                        <a:ext uri="{9D8B030D-6E8A-4147-A177-3AD203B41FA5}">
                          <a16:colId xmlns:a16="http://schemas.microsoft.com/office/drawing/2014/main" val="1405207871"/>
                        </a:ext>
                      </a:extLst>
                    </a:gridCol>
                    <a:gridCol w="1788459">
                      <a:extLst>
                        <a:ext uri="{9D8B030D-6E8A-4147-A177-3AD203B41FA5}">
                          <a16:colId xmlns:a16="http://schemas.microsoft.com/office/drawing/2014/main" val="1863370742"/>
                        </a:ext>
                      </a:extLst>
                    </a:gridCol>
                    <a:gridCol w="1788459">
                      <a:extLst>
                        <a:ext uri="{9D8B030D-6E8A-4147-A177-3AD203B41FA5}">
                          <a16:colId xmlns:a16="http://schemas.microsoft.com/office/drawing/2014/main" val="638072318"/>
                        </a:ext>
                      </a:extLst>
                    </a:gridCol>
                  </a:tblGrid>
                  <a:tr h="370840">
                    <a:tc>
                      <a:txBody>
                        <a:bodyPr/>
                        <a:lstStyle/>
                        <a:p>
                          <a:r>
                            <a:rPr lang="en-IN" dirty="0"/>
                            <a:t>Particle shape</a:t>
                          </a:r>
                        </a:p>
                      </a:txBody>
                      <a:tcPr/>
                    </a:tc>
                    <a:tc>
                      <a:txBody>
                        <a:bodyPr/>
                        <a:lstStyle/>
                        <a:p>
                          <a:r>
                            <a:rPr lang="en-IN" dirty="0"/>
                            <a:t>Material</a:t>
                          </a:r>
                        </a:p>
                      </a:txBody>
                      <a:tcPr/>
                    </a:tc>
                    <a:tc>
                      <a:txBody>
                        <a:bodyPr/>
                        <a:lstStyle/>
                        <a:p>
                          <a:r>
                            <a:rPr lang="en-IN" dirty="0"/>
                            <a:t>L (mm)</a:t>
                          </a:r>
                        </a:p>
                      </a:txBody>
                      <a:tcPr/>
                    </a:tc>
                    <a:tc>
                      <a:txBody>
                        <a:bodyPr/>
                        <a:lstStyle/>
                        <a:p>
                          <a:r>
                            <a:rPr lang="en-IN" dirty="0"/>
                            <a:t>D (mm)</a:t>
                          </a:r>
                        </a:p>
                      </a:txBody>
                      <a:tcPr/>
                    </a:tc>
                    <a:extLst>
                      <a:ext uri="{0D108BD9-81ED-4DB2-BD59-A6C34878D82A}">
                        <a16:rowId xmlns:a16="http://schemas.microsoft.com/office/drawing/2014/main" val="3764006359"/>
                      </a:ext>
                    </a:extLst>
                  </a:tr>
                  <a:tr h="370840">
                    <a:tc>
                      <a:txBody>
                        <a:bodyPr/>
                        <a:lstStyle/>
                        <a:p>
                          <a:r>
                            <a:rPr lang="en-IN" dirty="0"/>
                            <a:t>Cylindrical</a:t>
                          </a:r>
                        </a:p>
                      </a:txBody>
                      <a:tcPr/>
                    </a:tc>
                    <a:tc>
                      <a:txBody>
                        <a:bodyPr/>
                        <a:lstStyle/>
                        <a:p>
                          <a:r>
                            <a:rPr lang="en-IN" dirty="0"/>
                            <a:t>Wooden</a:t>
                          </a:r>
                        </a:p>
                      </a:txBody>
                      <a:tcPr/>
                    </a:tc>
                    <a:tc>
                      <a:txBody>
                        <a:bodyPr/>
                        <a:lstStyle/>
                        <a:p>
                          <a:r>
                            <a:rPr lang="en-IN" dirty="0"/>
                            <a:t>25</a:t>
                          </a:r>
                        </a:p>
                      </a:txBody>
                      <a:tcPr/>
                    </a:tc>
                    <a:tc>
                      <a:txBody>
                        <a:bodyPr/>
                        <a:lstStyle/>
                        <a:p>
                          <a:r>
                            <a:rPr lang="en-IN" dirty="0"/>
                            <a:t>5</a:t>
                          </a:r>
                        </a:p>
                      </a:txBody>
                      <a:tcPr/>
                    </a:tc>
                    <a:extLst>
                      <a:ext uri="{0D108BD9-81ED-4DB2-BD59-A6C34878D82A}">
                        <a16:rowId xmlns:a16="http://schemas.microsoft.com/office/drawing/2014/main" val="1902927764"/>
                      </a:ext>
                    </a:extLst>
                  </a:tr>
                  <a:tr h="370840">
                    <a:tc>
                      <a:txBody>
                        <a:bodyPr/>
                        <a:lstStyle/>
                        <a:p>
                          <a:r>
                            <a:rPr lang="en-IN" dirty="0"/>
                            <a:t>Spherical</a:t>
                          </a:r>
                        </a:p>
                      </a:txBody>
                      <a:tcPr/>
                    </a:tc>
                    <a:tc>
                      <a:txBody>
                        <a:bodyPr/>
                        <a:lstStyle/>
                        <a:p>
                          <a:r>
                            <a:rPr lang="en-IN" dirty="0"/>
                            <a:t>Peas</a:t>
                          </a:r>
                        </a:p>
                      </a:txBody>
                      <a:tcPr/>
                    </a:tc>
                    <a:tc>
                      <a:txBody>
                        <a:bodyPr/>
                        <a:lstStyle/>
                        <a:p>
                          <a:endParaRPr lang="en-IN" dirty="0"/>
                        </a:p>
                      </a:txBody>
                      <a:tcPr/>
                    </a:tc>
                    <a:tc>
                      <a:txBody>
                        <a:bodyPr/>
                        <a:lstStyle/>
                        <a:p>
                          <a:r>
                            <a:rPr lang="en-IN" dirty="0"/>
                            <a:t>7.6 </a:t>
                          </a:r>
                          <a14:m>
                            <m:oMath xmlns:m="http://schemas.openxmlformats.org/officeDocument/2006/math">
                              <m:r>
                                <a:rPr lang="en-IN" b="0" i="1" smtClean="0">
                                  <a:latin typeface="Cambria Math" panose="02040503050406030204" pitchFamily="18" charset="0"/>
                                </a:rPr>
                                <m:t>±</m:t>
                              </m:r>
                            </m:oMath>
                          </a14:m>
                          <a:r>
                            <a:rPr lang="en-IN" dirty="0"/>
                            <a:t> 0.23</a:t>
                          </a:r>
                        </a:p>
                      </a:txBody>
                      <a:tcPr/>
                    </a:tc>
                    <a:extLst>
                      <a:ext uri="{0D108BD9-81ED-4DB2-BD59-A6C34878D82A}">
                        <a16:rowId xmlns:a16="http://schemas.microsoft.com/office/drawing/2014/main" val="3179315641"/>
                      </a:ext>
                    </a:extLst>
                  </a:tr>
                  <a:tr h="370840">
                    <a:tc>
                      <a:txBody>
                        <a:bodyPr/>
                        <a:lstStyle/>
                        <a:p>
                          <a:r>
                            <a:rPr lang="en-IN" dirty="0"/>
                            <a:t>Spherical</a:t>
                          </a:r>
                        </a:p>
                      </a:txBody>
                      <a:tcPr/>
                    </a:tc>
                    <a:tc>
                      <a:txBody>
                        <a:bodyPr/>
                        <a:lstStyle/>
                        <a:p>
                          <a:r>
                            <a:rPr lang="en-IN" dirty="0"/>
                            <a:t>Airsoft balls</a:t>
                          </a:r>
                        </a:p>
                      </a:txBody>
                      <a:tcPr/>
                    </a:tc>
                    <a:tc>
                      <a:txBody>
                        <a:bodyPr/>
                        <a:lstStyle/>
                        <a:p>
                          <a:endParaRPr lang="en-IN" dirty="0"/>
                        </a:p>
                      </a:txBody>
                      <a:tcPr/>
                    </a:tc>
                    <a:tc>
                      <a:txBody>
                        <a:bodyPr/>
                        <a:lstStyle/>
                        <a:p>
                          <a:r>
                            <a:rPr lang="en-IN" dirty="0"/>
                            <a:t>6</a:t>
                          </a:r>
                        </a:p>
                      </a:txBody>
                      <a:tcPr/>
                    </a:tc>
                    <a:extLst>
                      <a:ext uri="{0D108BD9-81ED-4DB2-BD59-A6C34878D82A}">
                        <a16:rowId xmlns:a16="http://schemas.microsoft.com/office/drawing/2014/main" val="2315570115"/>
                      </a:ext>
                    </a:extLst>
                  </a:tr>
                </a:tbl>
              </a:graphicData>
            </a:graphic>
          </p:graphicFrame>
        </mc:Choice>
        <mc:Fallback xmlns="">
          <p:graphicFrame>
            <p:nvGraphicFramePr>
              <p:cNvPr id="5" name="Table 4">
                <a:extLst>
                  <a:ext uri="{FF2B5EF4-FFF2-40B4-BE49-F238E27FC236}">
                    <a16:creationId xmlns:a16="http://schemas.microsoft.com/office/drawing/2014/main" id="{A6F31E8B-E912-A04F-C28C-0EECC0972C9F}"/>
                  </a:ext>
                </a:extLst>
              </p:cNvPr>
              <p:cNvGraphicFramePr>
                <a:graphicFrameLocks noGrp="1"/>
              </p:cNvGraphicFramePr>
              <p:nvPr>
                <p:extLst>
                  <p:ext uri="{D42A27DB-BD31-4B8C-83A1-F6EECF244321}">
                    <p14:modId xmlns:p14="http://schemas.microsoft.com/office/powerpoint/2010/main" val="3995010594"/>
                  </p:ext>
                </p:extLst>
              </p:nvPr>
            </p:nvGraphicFramePr>
            <p:xfrm>
              <a:off x="4518212" y="1027010"/>
              <a:ext cx="7153836" cy="1483360"/>
            </p:xfrm>
            <a:graphic>
              <a:graphicData uri="http://schemas.openxmlformats.org/drawingml/2006/table">
                <a:tbl>
                  <a:tblPr firstRow="1" bandRow="1">
                    <a:tableStyleId>{5C22544A-7EE6-4342-B048-85BDC9FD1C3A}</a:tableStyleId>
                  </a:tblPr>
                  <a:tblGrid>
                    <a:gridCol w="1788459">
                      <a:extLst>
                        <a:ext uri="{9D8B030D-6E8A-4147-A177-3AD203B41FA5}">
                          <a16:colId xmlns:a16="http://schemas.microsoft.com/office/drawing/2014/main" val="2035501897"/>
                        </a:ext>
                      </a:extLst>
                    </a:gridCol>
                    <a:gridCol w="1788459">
                      <a:extLst>
                        <a:ext uri="{9D8B030D-6E8A-4147-A177-3AD203B41FA5}">
                          <a16:colId xmlns:a16="http://schemas.microsoft.com/office/drawing/2014/main" val="1405207871"/>
                        </a:ext>
                      </a:extLst>
                    </a:gridCol>
                    <a:gridCol w="1788459">
                      <a:extLst>
                        <a:ext uri="{9D8B030D-6E8A-4147-A177-3AD203B41FA5}">
                          <a16:colId xmlns:a16="http://schemas.microsoft.com/office/drawing/2014/main" val="1863370742"/>
                        </a:ext>
                      </a:extLst>
                    </a:gridCol>
                    <a:gridCol w="1788459">
                      <a:extLst>
                        <a:ext uri="{9D8B030D-6E8A-4147-A177-3AD203B41FA5}">
                          <a16:colId xmlns:a16="http://schemas.microsoft.com/office/drawing/2014/main" val="638072318"/>
                        </a:ext>
                      </a:extLst>
                    </a:gridCol>
                  </a:tblGrid>
                  <a:tr h="370840">
                    <a:tc>
                      <a:txBody>
                        <a:bodyPr/>
                        <a:lstStyle/>
                        <a:p>
                          <a:r>
                            <a:rPr lang="en-IN" dirty="0"/>
                            <a:t>Particle shape</a:t>
                          </a:r>
                        </a:p>
                      </a:txBody>
                      <a:tcPr/>
                    </a:tc>
                    <a:tc>
                      <a:txBody>
                        <a:bodyPr/>
                        <a:lstStyle/>
                        <a:p>
                          <a:r>
                            <a:rPr lang="en-IN" dirty="0"/>
                            <a:t>Material</a:t>
                          </a:r>
                        </a:p>
                      </a:txBody>
                      <a:tcPr/>
                    </a:tc>
                    <a:tc>
                      <a:txBody>
                        <a:bodyPr/>
                        <a:lstStyle/>
                        <a:p>
                          <a:r>
                            <a:rPr lang="en-IN" dirty="0"/>
                            <a:t>L (mm)</a:t>
                          </a:r>
                        </a:p>
                      </a:txBody>
                      <a:tcPr/>
                    </a:tc>
                    <a:tc>
                      <a:txBody>
                        <a:bodyPr/>
                        <a:lstStyle/>
                        <a:p>
                          <a:r>
                            <a:rPr lang="en-IN" dirty="0"/>
                            <a:t>D (mm)</a:t>
                          </a:r>
                        </a:p>
                      </a:txBody>
                      <a:tcPr/>
                    </a:tc>
                    <a:extLst>
                      <a:ext uri="{0D108BD9-81ED-4DB2-BD59-A6C34878D82A}">
                        <a16:rowId xmlns:a16="http://schemas.microsoft.com/office/drawing/2014/main" val="3764006359"/>
                      </a:ext>
                    </a:extLst>
                  </a:tr>
                  <a:tr h="370840">
                    <a:tc>
                      <a:txBody>
                        <a:bodyPr/>
                        <a:lstStyle/>
                        <a:p>
                          <a:r>
                            <a:rPr lang="en-IN" dirty="0"/>
                            <a:t>Cylindrical</a:t>
                          </a:r>
                        </a:p>
                      </a:txBody>
                      <a:tcPr/>
                    </a:tc>
                    <a:tc>
                      <a:txBody>
                        <a:bodyPr/>
                        <a:lstStyle/>
                        <a:p>
                          <a:r>
                            <a:rPr lang="en-IN" dirty="0"/>
                            <a:t>Wooden</a:t>
                          </a:r>
                        </a:p>
                      </a:txBody>
                      <a:tcPr/>
                    </a:tc>
                    <a:tc>
                      <a:txBody>
                        <a:bodyPr/>
                        <a:lstStyle/>
                        <a:p>
                          <a:r>
                            <a:rPr lang="en-IN" dirty="0"/>
                            <a:t>25</a:t>
                          </a:r>
                        </a:p>
                      </a:txBody>
                      <a:tcPr/>
                    </a:tc>
                    <a:tc>
                      <a:txBody>
                        <a:bodyPr/>
                        <a:lstStyle/>
                        <a:p>
                          <a:r>
                            <a:rPr lang="en-IN" dirty="0"/>
                            <a:t>5</a:t>
                          </a:r>
                        </a:p>
                      </a:txBody>
                      <a:tcPr/>
                    </a:tc>
                    <a:extLst>
                      <a:ext uri="{0D108BD9-81ED-4DB2-BD59-A6C34878D82A}">
                        <a16:rowId xmlns:a16="http://schemas.microsoft.com/office/drawing/2014/main" val="1902927764"/>
                      </a:ext>
                    </a:extLst>
                  </a:tr>
                  <a:tr h="370840">
                    <a:tc>
                      <a:txBody>
                        <a:bodyPr/>
                        <a:lstStyle/>
                        <a:p>
                          <a:r>
                            <a:rPr lang="en-IN" dirty="0"/>
                            <a:t>Spherical</a:t>
                          </a:r>
                        </a:p>
                      </a:txBody>
                      <a:tcPr/>
                    </a:tc>
                    <a:tc>
                      <a:txBody>
                        <a:bodyPr/>
                        <a:lstStyle/>
                        <a:p>
                          <a:r>
                            <a:rPr lang="en-IN" dirty="0"/>
                            <a:t>Peas</a:t>
                          </a:r>
                        </a:p>
                      </a:txBody>
                      <a:tcPr/>
                    </a:tc>
                    <a:tc>
                      <a:txBody>
                        <a:bodyPr/>
                        <a:lstStyle/>
                        <a:p>
                          <a:endParaRPr lang="en-IN" dirty="0"/>
                        </a:p>
                      </a:txBody>
                      <a:tcPr/>
                    </a:tc>
                    <a:tc>
                      <a:txBody>
                        <a:bodyPr/>
                        <a:lstStyle/>
                        <a:p>
                          <a:endParaRPr lang="en-US"/>
                        </a:p>
                      </a:txBody>
                      <a:tcPr>
                        <a:blipFill>
                          <a:blip r:embed="rId4"/>
                          <a:stretch>
                            <a:fillRect l="-301024" t="-206557" r="-1365" b="-126230"/>
                          </a:stretch>
                        </a:blipFill>
                      </a:tcPr>
                    </a:tc>
                    <a:extLst>
                      <a:ext uri="{0D108BD9-81ED-4DB2-BD59-A6C34878D82A}">
                        <a16:rowId xmlns:a16="http://schemas.microsoft.com/office/drawing/2014/main" val="3179315641"/>
                      </a:ext>
                    </a:extLst>
                  </a:tr>
                  <a:tr h="370840">
                    <a:tc>
                      <a:txBody>
                        <a:bodyPr/>
                        <a:lstStyle/>
                        <a:p>
                          <a:r>
                            <a:rPr lang="en-IN" dirty="0"/>
                            <a:t>Spherical</a:t>
                          </a:r>
                        </a:p>
                      </a:txBody>
                      <a:tcPr/>
                    </a:tc>
                    <a:tc>
                      <a:txBody>
                        <a:bodyPr/>
                        <a:lstStyle/>
                        <a:p>
                          <a:r>
                            <a:rPr lang="en-IN" dirty="0"/>
                            <a:t>Airsoft balls</a:t>
                          </a:r>
                        </a:p>
                      </a:txBody>
                      <a:tcPr/>
                    </a:tc>
                    <a:tc>
                      <a:txBody>
                        <a:bodyPr/>
                        <a:lstStyle/>
                        <a:p>
                          <a:endParaRPr lang="en-IN" dirty="0"/>
                        </a:p>
                      </a:txBody>
                      <a:tcPr/>
                    </a:tc>
                    <a:tc>
                      <a:txBody>
                        <a:bodyPr/>
                        <a:lstStyle/>
                        <a:p>
                          <a:r>
                            <a:rPr lang="en-IN" dirty="0"/>
                            <a:t>6</a:t>
                          </a:r>
                        </a:p>
                      </a:txBody>
                      <a:tcPr/>
                    </a:tc>
                    <a:extLst>
                      <a:ext uri="{0D108BD9-81ED-4DB2-BD59-A6C34878D82A}">
                        <a16:rowId xmlns:a16="http://schemas.microsoft.com/office/drawing/2014/main" val="2315570115"/>
                      </a:ext>
                    </a:extLst>
                  </a:tr>
                </a:tbl>
              </a:graphicData>
            </a:graphic>
          </p:graphicFrame>
        </mc:Fallback>
      </mc:AlternateContent>
      <p:graphicFrame>
        <p:nvGraphicFramePr>
          <p:cNvPr id="6" name="Table 5">
            <a:extLst>
              <a:ext uri="{FF2B5EF4-FFF2-40B4-BE49-F238E27FC236}">
                <a16:creationId xmlns:a16="http://schemas.microsoft.com/office/drawing/2014/main" id="{BD4F32F2-3DC5-482A-9240-6FE0508EC084}"/>
              </a:ext>
            </a:extLst>
          </p:cNvPr>
          <p:cNvGraphicFramePr>
            <a:graphicFrameLocks noGrp="1"/>
          </p:cNvGraphicFramePr>
          <p:nvPr>
            <p:extLst>
              <p:ext uri="{D42A27DB-BD31-4B8C-83A1-F6EECF244321}">
                <p14:modId xmlns:p14="http://schemas.microsoft.com/office/powerpoint/2010/main" val="266129720"/>
              </p:ext>
            </p:extLst>
          </p:nvPr>
        </p:nvGraphicFramePr>
        <p:xfrm>
          <a:off x="407557" y="5502260"/>
          <a:ext cx="3863229" cy="1319580"/>
        </p:xfrm>
        <a:graphic>
          <a:graphicData uri="http://schemas.openxmlformats.org/drawingml/2006/table">
            <a:tbl>
              <a:tblPr firstRow="1" bandRow="1">
                <a:tableStyleId>{5C22544A-7EE6-4342-B048-85BDC9FD1C3A}</a:tableStyleId>
              </a:tblPr>
              <a:tblGrid>
                <a:gridCol w="960418">
                  <a:extLst>
                    <a:ext uri="{9D8B030D-6E8A-4147-A177-3AD203B41FA5}">
                      <a16:colId xmlns:a16="http://schemas.microsoft.com/office/drawing/2014/main" val="209312615"/>
                    </a:ext>
                  </a:extLst>
                </a:gridCol>
                <a:gridCol w="1065007">
                  <a:extLst>
                    <a:ext uri="{9D8B030D-6E8A-4147-A177-3AD203B41FA5}">
                      <a16:colId xmlns:a16="http://schemas.microsoft.com/office/drawing/2014/main" val="729449968"/>
                    </a:ext>
                  </a:extLst>
                </a:gridCol>
                <a:gridCol w="1837804">
                  <a:extLst>
                    <a:ext uri="{9D8B030D-6E8A-4147-A177-3AD203B41FA5}">
                      <a16:colId xmlns:a16="http://schemas.microsoft.com/office/drawing/2014/main" val="1163484478"/>
                    </a:ext>
                  </a:extLst>
                </a:gridCol>
              </a:tblGrid>
              <a:tr h="439860">
                <a:tc>
                  <a:txBody>
                    <a:bodyPr/>
                    <a:lstStyle/>
                    <a:p>
                      <a:endParaRPr lang="en-IN" dirty="0"/>
                    </a:p>
                  </a:txBody>
                  <a:tcPr/>
                </a:tc>
                <a:tc>
                  <a:txBody>
                    <a:bodyPr/>
                    <a:lstStyle/>
                    <a:p>
                      <a:r>
                        <a:rPr lang="en-IN" dirty="0"/>
                        <a:t>H</a:t>
                      </a:r>
                    </a:p>
                  </a:txBody>
                  <a:tcPr/>
                </a:tc>
                <a:tc>
                  <a:txBody>
                    <a:bodyPr/>
                    <a:lstStyle/>
                    <a:p>
                      <a:r>
                        <a:rPr lang="en-IN" dirty="0"/>
                        <a:t>D</a:t>
                      </a:r>
                    </a:p>
                  </a:txBody>
                  <a:tcPr/>
                </a:tc>
                <a:extLst>
                  <a:ext uri="{0D108BD9-81ED-4DB2-BD59-A6C34878D82A}">
                    <a16:rowId xmlns:a16="http://schemas.microsoft.com/office/drawing/2014/main" val="3365416320"/>
                  </a:ext>
                </a:extLst>
              </a:tr>
              <a:tr h="439860">
                <a:tc>
                  <a:txBody>
                    <a:bodyPr/>
                    <a:lstStyle/>
                    <a:p>
                      <a:r>
                        <a:rPr lang="en-IN" dirty="0"/>
                        <a:t>Hopper</a:t>
                      </a:r>
                    </a:p>
                  </a:txBody>
                  <a:tcPr/>
                </a:tc>
                <a:tc>
                  <a:txBody>
                    <a:bodyPr/>
                    <a:lstStyle/>
                    <a:p>
                      <a:r>
                        <a:rPr lang="en-IN" dirty="0"/>
                        <a:t>21.4 cm</a:t>
                      </a:r>
                    </a:p>
                  </a:txBody>
                  <a:tcPr/>
                </a:tc>
                <a:tc>
                  <a:txBody>
                    <a:bodyPr/>
                    <a:lstStyle/>
                    <a:p>
                      <a:r>
                        <a:rPr lang="en-IN" dirty="0"/>
                        <a:t>19 cm</a:t>
                      </a:r>
                    </a:p>
                  </a:txBody>
                  <a:tcPr/>
                </a:tc>
                <a:extLst>
                  <a:ext uri="{0D108BD9-81ED-4DB2-BD59-A6C34878D82A}">
                    <a16:rowId xmlns:a16="http://schemas.microsoft.com/office/drawing/2014/main" val="4270651965"/>
                  </a:ext>
                </a:extLst>
              </a:tr>
              <a:tr h="439860">
                <a:tc>
                  <a:txBody>
                    <a:bodyPr/>
                    <a:lstStyle/>
                    <a:p>
                      <a:r>
                        <a:rPr lang="en-IN" dirty="0"/>
                        <a:t>Orifice</a:t>
                      </a:r>
                    </a:p>
                  </a:txBody>
                  <a:tcPr/>
                </a:tc>
                <a:tc>
                  <a:txBody>
                    <a:bodyPr/>
                    <a:lstStyle/>
                    <a:p>
                      <a:endParaRPr lang="en-IN" dirty="0"/>
                    </a:p>
                  </a:txBody>
                  <a:tcPr/>
                </a:tc>
                <a:tc>
                  <a:txBody>
                    <a:bodyPr/>
                    <a:lstStyle/>
                    <a:p>
                      <a:r>
                        <a:rPr lang="en-IN" dirty="0"/>
                        <a:t>35mm (variable)</a:t>
                      </a:r>
                    </a:p>
                  </a:txBody>
                  <a:tcPr/>
                </a:tc>
                <a:extLst>
                  <a:ext uri="{0D108BD9-81ED-4DB2-BD59-A6C34878D82A}">
                    <a16:rowId xmlns:a16="http://schemas.microsoft.com/office/drawing/2014/main" val="2702852246"/>
                  </a:ext>
                </a:extLst>
              </a:tr>
            </a:tbl>
          </a:graphicData>
        </a:graphic>
      </p:graphicFrame>
    </p:spTree>
    <p:extLst>
      <p:ext uri="{BB962C8B-B14F-4D97-AF65-F5344CB8AC3E}">
        <p14:creationId xmlns:p14="http://schemas.microsoft.com/office/powerpoint/2010/main" val="184986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CA05-8B8F-D437-22CA-1A4CFF20CC62}"/>
              </a:ext>
            </a:extLst>
          </p:cNvPr>
          <p:cNvSpPr>
            <a:spLocks noGrp="1"/>
          </p:cNvSpPr>
          <p:nvPr>
            <p:ph type="title"/>
          </p:nvPr>
        </p:nvSpPr>
        <p:spPr>
          <a:xfrm>
            <a:off x="0" y="18255"/>
            <a:ext cx="12192000" cy="831599"/>
          </a:xfrm>
          <a:solidFill>
            <a:schemeClr val="accent1">
              <a:lumMod val="20000"/>
              <a:lumOff val="80000"/>
            </a:schemeClr>
          </a:solidFill>
        </p:spPr>
        <p:txBody>
          <a:bodyPr>
            <a:noAutofit/>
          </a:bodyPr>
          <a:lstStyle/>
          <a:p>
            <a:r>
              <a:rPr lang="en-US" sz="2800" dirty="0"/>
              <a:t>Effect of lognormal particle size distributions of non-spherical particles on hopper discharge characteristics – Ya Zhao, Jia Wei Chew [12] (DEM study)</a:t>
            </a:r>
            <a:endParaRPr lang="en-IN" sz="2800" dirty="0"/>
          </a:p>
        </p:txBody>
      </p:sp>
      <p:pic>
        <p:nvPicPr>
          <p:cNvPr id="4" name="Picture 3">
            <a:extLst>
              <a:ext uri="{FF2B5EF4-FFF2-40B4-BE49-F238E27FC236}">
                <a16:creationId xmlns:a16="http://schemas.microsoft.com/office/drawing/2014/main" id="{7224DEA2-786C-78FF-A98F-B1B4A6681D81}"/>
              </a:ext>
            </a:extLst>
          </p:cNvPr>
          <p:cNvPicPr>
            <a:picLocks noChangeAspect="1"/>
          </p:cNvPicPr>
          <p:nvPr/>
        </p:nvPicPr>
        <p:blipFill>
          <a:blip r:embed="rId3"/>
          <a:stretch>
            <a:fillRect/>
          </a:stretch>
        </p:blipFill>
        <p:spPr>
          <a:xfrm>
            <a:off x="19399" y="862908"/>
            <a:ext cx="4951280" cy="2148093"/>
          </a:xfrm>
          <a:prstGeom prst="rect">
            <a:avLst/>
          </a:prstGeom>
        </p:spPr>
      </p:pic>
      <p:pic>
        <p:nvPicPr>
          <p:cNvPr id="6" name="Picture 5">
            <a:extLst>
              <a:ext uri="{FF2B5EF4-FFF2-40B4-BE49-F238E27FC236}">
                <a16:creationId xmlns:a16="http://schemas.microsoft.com/office/drawing/2014/main" id="{621F9D55-1ED3-3D34-9677-7987F2C9CE46}"/>
              </a:ext>
            </a:extLst>
          </p:cNvPr>
          <p:cNvPicPr>
            <a:picLocks noChangeAspect="1"/>
          </p:cNvPicPr>
          <p:nvPr/>
        </p:nvPicPr>
        <p:blipFill>
          <a:blip r:embed="rId4"/>
          <a:stretch>
            <a:fillRect/>
          </a:stretch>
        </p:blipFill>
        <p:spPr>
          <a:xfrm>
            <a:off x="8068235" y="982380"/>
            <a:ext cx="3932641" cy="5414115"/>
          </a:xfrm>
          <a:prstGeom prst="rect">
            <a:avLst/>
          </a:prstGeom>
        </p:spPr>
      </p:pic>
      <p:pic>
        <p:nvPicPr>
          <p:cNvPr id="9" name="Picture 8">
            <a:extLst>
              <a:ext uri="{FF2B5EF4-FFF2-40B4-BE49-F238E27FC236}">
                <a16:creationId xmlns:a16="http://schemas.microsoft.com/office/drawing/2014/main" id="{3CBB3521-78AB-7978-B25B-22B934016AE9}"/>
              </a:ext>
            </a:extLst>
          </p:cNvPr>
          <p:cNvPicPr>
            <a:picLocks noChangeAspect="1"/>
          </p:cNvPicPr>
          <p:nvPr/>
        </p:nvPicPr>
        <p:blipFill>
          <a:blip r:embed="rId5"/>
          <a:stretch>
            <a:fillRect/>
          </a:stretch>
        </p:blipFill>
        <p:spPr>
          <a:xfrm>
            <a:off x="0" y="5487006"/>
            <a:ext cx="5992061" cy="1352739"/>
          </a:xfrm>
          <a:prstGeom prst="rect">
            <a:avLst/>
          </a:prstGeom>
        </p:spPr>
      </p:pic>
      <p:pic>
        <p:nvPicPr>
          <p:cNvPr id="11" name="Picture 10">
            <a:extLst>
              <a:ext uri="{FF2B5EF4-FFF2-40B4-BE49-F238E27FC236}">
                <a16:creationId xmlns:a16="http://schemas.microsoft.com/office/drawing/2014/main" id="{D72818C6-21E0-2EAC-242B-7B7A99027DA8}"/>
              </a:ext>
            </a:extLst>
          </p:cNvPr>
          <p:cNvPicPr>
            <a:picLocks noChangeAspect="1"/>
          </p:cNvPicPr>
          <p:nvPr/>
        </p:nvPicPr>
        <p:blipFill>
          <a:blip r:embed="rId6"/>
          <a:stretch>
            <a:fillRect/>
          </a:stretch>
        </p:blipFill>
        <p:spPr>
          <a:xfrm>
            <a:off x="5019810" y="982380"/>
            <a:ext cx="3048425" cy="2619741"/>
          </a:xfrm>
          <a:prstGeom prst="rect">
            <a:avLst/>
          </a:prstGeom>
        </p:spPr>
      </p:pic>
      <p:pic>
        <p:nvPicPr>
          <p:cNvPr id="15" name="Picture 14">
            <a:extLst>
              <a:ext uri="{FF2B5EF4-FFF2-40B4-BE49-F238E27FC236}">
                <a16:creationId xmlns:a16="http://schemas.microsoft.com/office/drawing/2014/main" id="{8C4DF06B-3AA2-7585-FFAC-05E83858F857}"/>
              </a:ext>
            </a:extLst>
          </p:cNvPr>
          <p:cNvPicPr>
            <a:picLocks noChangeAspect="1"/>
          </p:cNvPicPr>
          <p:nvPr/>
        </p:nvPicPr>
        <p:blipFill>
          <a:blip r:embed="rId7"/>
          <a:stretch>
            <a:fillRect/>
          </a:stretch>
        </p:blipFill>
        <p:spPr>
          <a:xfrm>
            <a:off x="119806" y="3024054"/>
            <a:ext cx="4984666" cy="2279465"/>
          </a:xfrm>
          <a:prstGeom prst="rect">
            <a:avLst/>
          </a:prstGeom>
        </p:spPr>
      </p:pic>
    </p:spTree>
    <p:extLst>
      <p:ext uri="{BB962C8B-B14F-4D97-AF65-F5344CB8AC3E}">
        <p14:creationId xmlns:p14="http://schemas.microsoft.com/office/powerpoint/2010/main" val="4002332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CA05-8B8F-D437-22CA-1A4CFF20CC62}"/>
              </a:ext>
            </a:extLst>
          </p:cNvPr>
          <p:cNvSpPr>
            <a:spLocks noGrp="1"/>
          </p:cNvSpPr>
          <p:nvPr>
            <p:ph type="title"/>
          </p:nvPr>
        </p:nvSpPr>
        <p:spPr>
          <a:xfrm>
            <a:off x="0" y="18255"/>
            <a:ext cx="12192000" cy="831599"/>
          </a:xfrm>
          <a:solidFill>
            <a:schemeClr val="accent1">
              <a:lumMod val="20000"/>
              <a:lumOff val="80000"/>
            </a:schemeClr>
          </a:solidFill>
        </p:spPr>
        <p:txBody>
          <a:bodyPr>
            <a:noAutofit/>
          </a:bodyPr>
          <a:lstStyle/>
          <a:p>
            <a:r>
              <a:rPr lang="en-US" sz="3200" dirty="0"/>
              <a:t> Soft particles facilitate flow of rigid particles in a 2D hopper [16] (</a:t>
            </a:r>
            <a:r>
              <a:rPr lang="en-US" sz="3200" dirty="0" err="1"/>
              <a:t>Expt.and</a:t>
            </a:r>
            <a:r>
              <a:rPr lang="en-US" sz="3200" dirty="0"/>
              <a:t> DEM study)</a:t>
            </a:r>
            <a:endParaRPr lang="en-IN" sz="3200" dirty="0"/>
          </a:p>
        </p:txBody>
      </p:sp>
      <p:pic>
        <p:nvPicPr>
          <p:cNvPr id="4" name="Picture 3">
            <a:extLst>
              <a:ext uri="{FF2B5EF4-FFF2-40B4-BE49-F238E27FC236}">
                <a16:creationId xmlns:a16="http://schemas.microsoft.com/office/drawing/2014/main" id="{FB853104-2988-4A08-7C8E-D065CE3FCFAB}"/>
              </a:ext>
            </a:extLst>
          </p:cNvPr>
          <p:cNvPicPr>
            <a:picLocks noChangeAspect="1"/>
          </p:cNvPicPr>
          <p:nvPr/>
        </p:nvPicPr>
        <p:blipFill>
          <a:blip r:embed="rId3"/>
          <a:stretch>
            <a:fillRect/>
          </a:stretch>
        </p:blipFill>
        <p:spPr>
          <a:xfrm>
            <a:off x="0" y="970022"/>
            <a:ext cx="7201524" cy="4229467"/>
          </a:xfrm>
          <a:prstGeom prst="rect">
            <a:avLst/>
          </a:prstGeom>
        </p:spPr>
      </p:pic>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79623C6-B2F0-8202-3877-E42EA740D9E5}"/>
                  </a:ext>
                </a:extLst>
              </p:cNvPr>
              <p:cNvGraphicFramePr>
                <a:graphicFrameLocks noGrp="1"/>
              </p:cNvGraphicFramePr>
              <p:nvPr>
                <p:extLst>
                  <p:ext uri="{D42A27DB-BD31-4B8C-83A1-F6EECF244321}">
                    <p14:modId xmlns:p14="http://schemas.microsoft.com/office/powerpoint/2010/main" val="1192566575"/>
                  </p:ext>
                </p:extLst>
              </p:nvPr>
            </p:nvGraphicFramePr>
            <p:xfrm>
              <a:off x="4960509" y="5319657"/>
              <a:ext cx="7153836" cy="1381760"/>
            </p:xfrm>
            <a:graphic>
              <a:graphicData uri="http://schemas.openxmlformats.org/drawingml/2006/table">
                <a:tbl>
                  <a:tblPr firstRow="1" bandRow="1">
                    <a:tableStyleId>{5C22544A-7EE6-4342-B048-85BDC9FD1C3A}</a:tableStyleId>
                  </a:tblPr>
                  <a:tblGrid>
                    <a:gridCol w="1601656">
                      <a:extLst>
                        <a:ext uri="{9D8B030D-6E8A-4147-A177-3AD203B41FA5}">
                          <a16:colId xmlns:a16="http://schemas.microsoft.com/office/drawing/2014/main" val="2035501897"/>
                        </a:ext>
                      </a:extLst>
                    </a:gridCol>
                    <a:gridCol w="1975262">
                      <a:extLst>
                        <a:ext uri="{9D8B030D-6E8A-4147-A177-3AD203B41FA5}">
                          <a16:colId xmlns:a16="http://schemas.microsoft.com/office/drawing/2014/main" val="1405207871"/>
                        </a:ext>
                      </a:extLst>
                    </a:gridCol>
                    <a:gridCol w="1788459">
                      <a:extLst>
                        <a:ext uri="{9D8B030D-6E8A-4147-A177-3AD203B41FA5}">
                          <a16:colId xmlns:a16="http://schemas.microsoft.com/office/drawing/2014/main" val="1863370742"/>
                        </a:ext>
                      </a:extLst>
                    </a:gridCol>
                    <a:gridCol w="1788459">
                      <a:extLst>
                        <a:ext uri="{9D8B030D-6E8A-4147-A177-3AD203B41FA5}">
                          <a16:colId xmlns:a16="http://schemas.microsoft.com/office/drawing/2014/main" val="638072318"/>
                        </a:ext>
                      </a:extLst>
                    </a:gridCol>
                  </a:tblGrid>
                  <a:tr h="370840">
                    <a:tc>
                      <a:txBody>
                        <a:bodyPr/>
                        <a:lstStyle/>
                        <a:p>
                          <a:r>
                            <a:rPr lang="en-IN" dirty="0"/>
                            <a:t>Particle shape</a:t>
                          </a:r>
                        </a:p>
                      </a:txBody>
                      <a:tcPr/>
                    </a:tc>
                    <a:tc>
                      <a:txBody>
                        <a:bodyPr/>
                        <a:lstStyle/>
                        <a:p>
                          <a:r>
                            <a:rPr lang="en-IN" dirty="0"/>
                            <a:t>Material</a:t>
                          </a:r>
                        </a:p>
                      </a:txBody>
                      <a:tcPr/>
                    </a:tc>
                    <a:tc>
                      <a:txBody>
                        <a:bodyPr/>
                        <a:lstStyle/>
                        <a:p>
                          <a:r>
                            <a:rPr lang="en-IN" dirty="0"/>
                            <a:t>D (mm)</a:t>
                          </a:r>
                        </a:p>
                      </a:txBody>
                      <a:tcPr/>
                    </a:tc>
                    <a:tc>
                      <a:txBody>
                        <a:bodyPr/>
                        <a:lstStyle/>
                        <a:p>
                          <a:pPr/>
                          <a14:m>
                            <m:oMathPara xmlns:m="http://schemas.openxmlformats.org/officeDocument/2006/math">
                              <m:oMathParaPr>
                                <m:jc m:val="centerGroup"/>
                              </m:oMathParaPr>
                              <m:oMath xmlns:m="http://schemas.openxmlformats.org/officeDocument/2006/math">
                                <m:r>
                                  <a:rPr lang="en-IN" b="1" i="1" dirty="0" smtClean="0">
                                    <a:latin typeface="Cambria Math" panose="02040503050406030204" pitchFamily="18" charset="0"/>
                                  </a:rPr>
                                  <m:t>𝝆</m:t>
                                </m:r>
                              </m:oMath>
                            </m:oMathPara>
                          </a14:m>
                          <a:endParaRPr lang="en-IN" dirty="0"/>
                        </a:p>
                      </a:txBody>
                      <a:tcPr/>
                    </a:tc>
                    <a:extLst>
                      <a:ext uri="{0D108BD9-81ED-4DB2-BD59-A6C34878D82A}">
                        <a16:rowId xmlns:a16="http://schemas.microsoft.com/office/drawing/2014/main" val="3764006359"/>
                      </a:ext>
                    </a:extLst>
                  </a:tr>
                  <a:tr h="370840">
                    <a:tc>
                      <a:txBody>
                        <a:bodyPr/>
                        <a:lstStyle/>
                        <a:p>
                          <a:r>
                            <a:rPr lang="en-IN" dirty="0"/>
                            <a:t>Spherical</a:t>
                          </a:r>
                        </a:p>
                      </a:txBody>
                      <a:tcPr/>
                    </a:tc>
                    <a:tc>
                      <a:txBody>
                        <a:bodyPr/>
                        <a:lstStyle/>
                        <a:p>
                          <a:r>
                            <a:rPr lang="en-IN" dirty="0"/>
                            <a:t>Rigid spheres</a:t>
                          </a:r>
                        </a:p>
                      </a:txBody>
                      <a:tcPr/>
                    </a:tc>
                    <a:tc>
                      <a:txBody>
                        <a:bodyPr/>
                        <a:lstStyle/>
                        <a:p>
                          <a:r>
                            <a:rPr lang="en-IN" dirty="0"/>
                            <a:t>7.94 – 12.7</a:t>
                          </a:r>
                        </a:p>
                      </a:txBody>
                      <a:tcPr/>
                    </a:tc>
                    <a:tc>
                      <a:txBody>
                        <a:bodyPr/>
                        <a:lstStyle/>
                        <a:p>
                          <a:r>
                            <a:rPr lang="en-IN" dirty="0"/>
                            <a:t>880</a:t>
                          </a:r>
                          <a14:m>
                            <m:oMath xmlns:m="http://schemas.openxmlformats.org/officeDocument/2006/math">
                              <m:r>
                                <a:rPr lang="en-IN" b="0" i="1" smtClean="0">
                                  <a:latin typeface="Cambria Math" panose="02040503050406030204" pitchFamily="18" charset="0"/>
                                </a:rPr>
                                <m:t>±</m:t>
                              </m:r>
                            </m:oMath>
                          </a14:m>
                          <a:r>
                            <a:rPr lang="en-IN" dirty="0"/>
                            <a:t>30 kg/m3</a:t>
                          </a:r>
                        </a:p>
                      </a:txBody>
                      <a:tcPr/>
                    </a:tc>
                    <a:extLst>
                      <a:ext uri="{0D108BD9-81ED-4DB2-BD59-A6C34878D82A}">
                        <a16:rowId xmlns:a16="http://schemas.microsoft.com/office/drawing/2014/main" val="3179315641"/>
                      </a:ext>
                    </a:extLst>
                  </a:tr>
                  <a:tr h="370840">
                    <a:tc>
                      <a:txBody>
                        <a:bodyPr/>
                        <a:lstStyle/>
                        <a:p>
                          <a:r>
                            <a:rPr lang="en-IN" dirty="0"/>
                            <a:t>Spherical</a:t>
                          </a:r>
                        </a:p>
                      </a:txBody>
                      <a:tcPr/>
                    </a:tc>
                    <a:tc>
                      <a:txBody>
                        <a:bodyPr/>
                        <a:lstStyle/>
                        <a:p>
                          <a:r>
                            <a:rPr lang="en-IN" dirty="0"/>
                            <a:t>Soft spheres</a:t>
                          </a:r>
                        </a:p>
                      </a:txBody>
                      <a:tcPr/>
                    </a:tc>
                    <a:tc>
                      <a:txBody>
                        <a:bodyPr/>
                        <a:lstStyle/>
                        <a:p>
                          <a:r>
                            <a:rPr lang="en-IN" dirty="0"/>
                            <a:t> 6 - 12</a:t>
                          </a:r>
                        </a:p>
                      </a:txBody>
                      <a:tcPr/>
                    </a:tc>
                    <a:tc>
                      <a:txBody>
                        <a:bodyPr/>
                        <a:lstStyle/>
                        <a:p>
                          <a:r>
                            <a:rPr lang="en-IN" dirty="0"/>
                            <a:t>1030</a:t>
                          </a:r>
                          <a14:m>
                            <m:oMath xmlns:m="http://schemas.openxmlformats.org/officeDocument/2006/math">
                              <m:r>
                                <a:rPr lang="en-IN" b="0" i="1" smtClean="0">
                                  <a:latin typeface="Cambria Math" panose="02040503050406030204" pitchFamily="18" charset="0"/>
                                </a:rPr>
                                <m:t>±</m:t>
                              </m:r>
                            </m:oMath>
                          </a14:m>
                          <a:r>
                            <a:rPr lang="en-IN" dirty="0"/>
                            <a:t>50 kg/m3</a:t>
                          </a:r>
                        </a:p>
                      </a:txBody>
                      <a:tcPr/>
                    </a:tc>
                    <a:extLst>
                      <a:ext uri="{0D108BD9-81ED-4DB2-BD59-A6C34878D82A}">
                        <a16:rowId xmlns:a16="http://schemas.microsoft.com/office/drawing/2014/main" val="2315570115"/>
                      </a:ext>
                    </a:extLst>
                  </a:tr>
                </a:tbl>
              </a:graphicData>
            </a:graphic>
          </p:graphicFrame>
        </mc:Choice>
        <mc:Fallback xmlns="">
          <p:graphicFrame>
            <p:nvGraphicFramePr>
              <p:cNvPr id="5" name="Table 4">
                <a:extLst>
                  <a:ext uri="{FF2B5EF4-FFF2-40B4-BE49-F238E27FC236}">
                    <a16:creationId xmlns:a16="http://schemas.microsoft.com/office/drawing/2014/main" id="{579623C6-B2F0-8202-3877-E42EA740D9E5}"/>
                  </a:ext>
                </a:extLst>
              </p:cNvPr>
              <p:cNvGraphicFramePr>
                <a:graphicFrameLocks noGrp="1"/>
              </p:cNvGraphicFramePr>
              <p:nvPr>
                <p:extLst>
                  <p:ext uri="{D42A27DB-BD31-4B8C-83A1-F6EECF244321}">
                    <p14:modId xmlns:p14="http://schemas.microsoft.com/office/powerpoint/2010/main" val="1192566575"/>
                  </p:ext>
                </p:extLst>
              </p:nvPr>
            </p:nvGraphicFramePr>
            <p:xfrm>
              <a:off x="4960509" y="5319657"/>
              <a:ext cx="7153836" cy="1381760"/>
            </p:xfrm>
            <a:graphic>
              <a:graphicData uri="http://schemas.openxmlformats.org/drawingml/2006/table">
                <a:tbl>
                  <a:tblPr firstRow="1" bandRow="1">
                    <a:tableStyleId>{5C22544A-7EE6-4342-B048-85BDC9FD1C3A}</a:tableStyleId>
                  </a:tblPr>
                  <a:tblGrid>
                    <a:gridCol w="1601656">
                      <a:extLst>
                        <a:ext uri="{9D8B030D-6E8A-4147-A177-3AD203B41FA5}">
                          <a16:colId xmlns:a16="http://schemas.microsoft.com/office/drawing/2014/main" val="2035501897"/>
                        </a:ext>
                      </a:extLst>
                    </a:gridCol>
                    <a:gridCol w="1975262">
                      <a:extLst>
                        <a:ext uri="{9D8B030D-6E8A-4147-A177-3AD203B41FA5}">
                          <a16:colId xmlns:a16="http://schemas.microsoft.com/office/drawing/2014/main" val="1405207871"/>
                        </a:ext>
                      </a:extLst>
                    </a:gridCol>
                    <a:gridCol w="1788459">
                      <a:extLst>
                        <a:ext uri="{9D8B030D-6E8A-4147-A177-3AD203B41FA5}">
                          <a16:colId xmlns:a16="http://schemas.microsoft.com/office/drawing/2014/main" val="1863370742"/>
                        </a:ext>
                      </a:extLst>
                    </a:gridCol>
                    <a:gridCol w="1788459">
                      <a:extLst>
                        <a:ext uri="{9D8B030D-6E8A-4147-A177-3AD203B41FA5}">
                          <a16:colId xmlns:a16="http://schemas.microsoft.com/office/drawing/2014/main" val="638072318"/>
                        </a:ext>
                      </a:extLst>
                    </a:gridCol>
                  </a:tblGrid>
                  <a:tr h="640080">
                    <a:tc>
                      <a:txBody>
                        <a:bodyPr/>
                        <a:lstStyle/>
                        <a:p>
                          <a:r>
                            <a:rPr lang="en-IN" dirty="0"/>
                            <a:t>Particle shape</a:t>
                          </a:r>
                        </a:p>
                      </a:txBody>
                      <a:tcPr/>
                    </a:tc>
                    <a:tc>
                      <a:txBody>
                        <a:bodyPr/>
                        <a:lstStyle/>
                        <a:p>
                          <a:r>
                            <a:rPr lang="en-IN" dirty="0"/>
                            <a:t>Material</a:t>
                          </a:r>
                        </a:p>
                      </a:txBody>
                      <a:tcPr/>
                    </a:tc>
                    <a:tc>
                      <a:txBody>
                        <a:bodyPr/>
                        <a:lstStyle/>
                        <a:p>
                          <a:r>
                            <a:rPr lang="en-IN" dirty="0"/>
                            <a:t>D (mm)</a:t>
                          </a:r>
                        </a:p>
                      </a:txBody>
                      <a:tcPr/>
                    </a:tc>
                    <a:tc>
                      <a:txBody>
                        <a:bodyPr/>
                        <a:lstStyle/>
                        <a:p>
                          <a:endParaRPr lang="en-US"/>
                        </a:p>
                      </a:txBody>
                      <a:tcPr>
                        <a:blipFill>
                          <a:blip r:embed="rId4"/>
                          <a:stretch>
                            <a:fillRect l="-300000" t="-3774" r="-1361" b="-129245"/>
                          </a:stretch>
                        </a:blipFill>
                      </a:tcPr>
                    </a:tc>
                    <a:extLst>
                      <a:ext uri="{0D108BD9-81ED-4DB2-BD59-A6C34878D82A}">
                        <a16:rowId xmlns:a16="http://schemas.microsoft.com/office/drawing/2014/main" val="3764006359"/>
                      </a:ext>
                    </a:extLst>
                  </a:tr>
                  <a:tr h="370840">
                    <a:tc>
                      <a:txBody>
                        <a:bodyPr/>
                        <a:lstStyle/>
                        <a:p>
                          <a:r>
                            <a:rPr lang="en-IN" dirty="0"/>
                            <a:t>Spherical</a:t>
                          </a:r>
                        </a:p>
                      </a:txBody>
                      <a:tcPr/>
                    </a:tc>
                    <a:tc>
                      <a:txBody>
                        <a:bodyPr/>
                        <a:lstStyle/>
                        <a:p>
                          <a:r>
                            <a:rPr lang="en-IN" dirty="0"/>
                            <a:t>Rigid spheres</a:t>
                          </a:r>
                        </a:p>
                      </a:txBody>
                      <a:tcPr/>
                    </a:tc>
                    <a:tc>
                      <a:txBody>
                        <a:bodyPr/>
                        <a:lstStyle/>
                        <a:p>
                          <a:r>
                            <a:rPr lang="en-IN" dirty="0"/>
                            <a:t>7.94 – 12.7</a:t>
                          </a:r>
                        </a:p>
                      </a:txBody>
                      <a:tcPr/>
                    </a:tc>
                    <a:tc>
                      <a:txBody>
                        <a:bodyPr/>
                        <a:lstStyle/>
                        <a:p>
                          <a:endParaRPr lang="en-US"/>
                        </a:p>
                      </a:txBody>
                      <a:tcPr>
                        <a:blipFill>
                          <a:blip r:embed="rId4"/>
                          <a:stretch>
                            <a:fillRect l="-300000" t="-180328" r="-1361" b="-124590"/>
                          </a:stretch>
                        </a:blipFill>
                      </a:tcPr>
                    </a:tc>
                    <a:extLst>
                      <a:ext uri="{0D108BD9-81ED-4DB2-BD59-A6C34878D82A}">
                        <a16:rowId xmlns:a16="http://schemas.microsoft.com/office/drawing/2014/main" val="3179315641"/>
                      </a:ext>
                    </a:extLst>
                  </a:tr>
                  <a:tr h="370840">
                    <a:tc>
                      <a:txBody>
                        <a:bodyPr/>
                        <a:lstStyle/>
                        <a:p>
                          <a:r>
                            <a:rPr lang="en-IN" dirty="0"/>
                            <a:t>Spherical</a:t>
                          </a:r>
                        </a:p>
                      </a:txBody>
                      <a:tcPr/>
                    </a:tc>
                    <a:tc>
                      <a:txBody>
                        <a:bodyPr/>
                        <a:lstStyle/>
                        <a:p>
                          <a:r>
                            <a:rPr lang="en-IN" dirty="0"/>
                            <a:t>Soft spheres</a:t>
                          </a:r>
                        </a:p>
                      </a:txBody>
                      <a:tcPr/>
                    </a:tc>
                    <a:tc>
                      <a:txBody>
                        <a:bodyPr/>
                        <a:lstStyle/>
                        <a:p>
                          <a:r>
                            <a:rPr lang="en-IN" dirty="0"/>
                            <a:t> 6 - 12</a:t>
                          </a:r>
                        </a:p>
                      </a:txBody>
                      <a:tcPr/>
                    </a:tc>
                    <a:tc>
                      <a:txBody>
                        <a:bodyPr/>
                        <a:lstStyle/>
                        <a:p>
                          <a:endParaRPr lang="en-US"/>
                        </a:p>
                      </a:txBody>
                      <a:tcPr>
                        <a:blipFill>
                          <a:blip r:embed="rId4"/>
                          <a:stretch>
                            <a:fillRect l="-300000" t="-280328" r="-1361" b="-24590"/>
                          </a:stretch>
                        </a:blipFill>
                      </a:tcPr>
                    </a:tc>
                    <a:extLst>
                      <a:ext uri="{0D108BD9-81ED-4DB2-BD59-A6C34878D82A}">
                        <a16:rowId xmlns:a16="http://schemas.microsoft.com/office/drawing/2014/main" val="23155701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B7764916-C388-6A86-CE66-B256E3CDCB10}"/>
                  </a:ext>
                </a:extLst>
              </p:cNvPr>
              <p:cNvGraphicFramePr>
                <a:graphicFrameLocks noGrp="1"/>
              </p:cNvGraphicFramePr>
              <p:nvPr>
                <p:extLst>
                  <p:ext uri="{D42A27DB-BD31-4B8C-83A1-F6EECF244321}">
                    <p14:modId xmlns:p14="http://schemas.microsoft.com/office/powerpoint/2010/main" val="3181337426"/>
                  </p:ext>
                </p:extLst>
              </p:nvPr>
            </p:nvGraphicFramePr>
            <p:xfrm>
              <a:off x="77655" y="5299902"/>
              <a:ext cx="4741771" cy="1483360"/>
            </p:xfrm>
            <a:graphic>
              <a:graphicData uri="http://schemas.openxmlformats.org/drawingml/2006/table">
                <a:tbl>
                  <a:tblPr firstRow="1" bandRow="1">
                    <a:tableStyleId>{5C22544A-7EE6-4342-B048-85BDC9FD1C3A}</a:tableStyleId>
                  </a:tblPr>
                  <a:tblGrid>
                    <a:gridCol w="1178828">
                      <a:extLst>
                        <a:ext uri="{9D8B030D-6E8A-4147-A177-3AD203B41FA5}">
                          <a16:colId xmlns:a16="http://schemas.microsoft.com/office/drawing/2014/main" val="209312615"/>
                        </a:ext>
                      </a:extLst>
                    </a:gridCol>
                    <a:gridCol w="1658839">
                      <a:extLst>
                        <a:ext uri="{9D8B030D-6E8A-4147-A177-3AD203B41FA5}">
                          <a16:colId xmlns:a16="http://schemas.microsoft.com/office/drawing/2014/main" val="729449968"/>
                        </a:ext>
                      </a:extLst>
                    </a:gridCol>
                    <a:gridCol w="1904104">
                      <a:extLst>
                        <a:ext uri="{9D8B030D-6E8A-4147-A177-3AD203B41FA5}">
                          <a16:colId xmlns:a16="http://schemas.microsoft.com/office/drawing/2014/main" val="1163484478"/>
                        </a:ext>
                      </a:extLst>
                    </a:gridCol>
                  </a:tblGrid>
                  <a:tr h="370840">
                    <a:tc>
                      <a:txBody>
                        <a:bodyPr/>
                        <a:lstStyle/>
                        <a:p>
                          <a:endParaRPr lang="en-IN" dirty="0"/>
                        </a:p>
                      </a:txBody>
                      <a:tcPr/>
                    </a:tc>
                    <a:tc>
                      <a:txBody>
                        <a:bodyPr/>
                        <a:lstStyle/>
                        <a:p>
                          <a:r>
                            <a:rPr lang="en-IN" dirty="0"/>
                            <a:t>H</a:t>
                          </a:r>
                        </a:p>
                      </a:txBody>
                      <a:tcPr/>
                    </a:tc>
                    <a:tc>
                      <a:txBody>
                        <a:bodyPr/>
                        <a:lstStyle/>
                        <a:p>
                          <a:r>
                            <a:rPr lang="en-IN" dirty="0"/>
                            <a:t>D</a:t>
                          </a:r>
                        </a:p>
                      </a:txBody>
                      <a:tcPr/>
                    </a:tc>
                    <a:extLst>
                      <a:ext uri="{0D108BD9-81ED-4DB2-BD59-A6C34878D82A}">
                        <a16:rowId xmlns:a16="http://schemas.microsoft.com/office/drawing/2014/main" val="3365416320"/>
                      </a:ext>
                    </a:extLst>
                  </a:tr>
                  <a:tr h="370840">
                    <a:tc>
                      <a:txBody>
                        <a:bodyPr/>
                        <a:lstStyle/>
                        <a:p>
                          <a:r>
                            <a:rPr lang="en-IN" dirty="0"/>
                            <a:t>Hopper</a:t>
                          </a:r>
                        </a:p>
                      </a:txBody>
                      <a:tcPr/>
                    </a:tc>
                    <a:tc>
                      <a:txBody>
                        <a:bodyPr/>
                        <a:lstStyle/>
                        <a:p>
                          <a:r>
                            <a:rPr lang="en-IN" dirty="0" err="1"/>
                            <a:t>Upto</a:t>
                          </a:r>
                          <a:r>
                            <a:rPr lang="en-IN" dirty="0"/>
                            <a:t> 40 cm</a:t>
                          </a:r>
                        </a:p>
                      </a:txBody>
                      <a:tcPr/>
                    </a:tc>
                    <a:tc>
                      <a:txBody>
                        <a:bodyPr/>
                        <a:lstStyle/>
                        <a:p>
                          <a:r>
                            <a:rPr lang="en-IN" dirty="0"/>
                            <a:t>12.7 cm</a:t>
                          </a:r>
                        </a:p>
                      </a:txBody>
                      <a:tcPr/>
                    </a:tc>
                    <a:extLst>
                      <a:ext uri="{0D108BD9-81ED-4DB2-BD59-A6C34878D82A}">
                        <a16:rowId xmlns:a16="http://schemas.microsoft.com/office/drawing/2014/main" val="4270651965"/>
                      </a:ext>
                    </a:extLst>
                  </a:tr>
                  <a:tr h="370840">
                    <a:tc>
                      <a:txBody>
                        <a:bodyPr/>
                        <a:lstStyle/>
                        <a:p>
                          <a:r>
                            <a:rPr lang="en-IN" dirty="0"/>
                            <a:t>Orifice</a:t>
                          </a:r>
                        </a:p>
                      </a:txBody>
                      <a:tcPr/>
                    </a:tc>
                    <a:tc>
                      <a:txBody>
                        <a:bodyPr/>
                        <a:lstStyle/>
                        <a:p>
                          <a:endParaRPr lang="en-IN" dirty="0"/>
                        </a:p>
                      </a:txBody>
                      <a:tcPr/>
                    </a:tc>
                    <a:tc>
                      <a:txBody>
                        <a:bodyPr/>
                        <a:lstStyle/>
                        <a:p>
                          <a:r>
                            <a:rPr lang="en-IN" dirty="0"/>
                            <a:t>2.22 cm</a:t>
                          </a:r>
                        </a:p>
                      </a:txBody>
                      <a:tcPr/>
                    </a:tc>
                    <a:extLst>
                      <a:ext uri="{0D108BD9-81ED-4DB2-BD59-A6C34878D82A}">
                        <a16:rowId xmlns:a16="http://schemas.microsoft.com/office/drawing/2014/main" val="270285224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𝑤</m:t>
                                    </m:r>
                                  </m:sub>
                                </m:sSub>
                              </m:oMath>
                            </m:oMathPara>
                          </a14:m>
                          <a:endParaRPr lang="en-IN"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34</m:t>
                                    </m:r>
                                  </m:e>
                                  <m:sup>
                                    <m:r>
                                      <a:rPr lang="en-IN" b="0" i="1" smtClean="0">
                                        <a:latin typeface="Cambria Math" panose="02040503050406030204" pitchFamily="18" charset="0"/>
                                      </a:rPr>
                                      <m:t>𝑜</m:t>
                                    </m:r>
                                  </m:sup>
                                </m:sSup>
                              </m:oMath>
                            </m:oMathPara>
                          </a14:m>
                          <a:endParaRPr lang="en-IN" dirty="0"/>
                        </a:p>
                      </a:txBody>
                      <a:tcPr/>
                    </a:tc>
                    <a:tc>
                      <a:txBody>
                        <a:bodyPr/>
                        <a:lstStyle/>
                        <a:p>
                          <a:endParaRPr lang="en-IN" dirty="0"/>
                        </a:p>
                      </a:txBody>
                      <a:tcPr/>
                    </a:tc>
                    <a:extLst>
                      <a:ext uri="{0D108BD9-81ED-4DB2-BD59-A6C34878D82A}">
                        <a16:rowId xmlns:a16="http://schemas.microsoft.com/office/drawing/2014/main" val="1711201074"/>
                      </a:ext>
                    </a:extLst>
                  </a:tr>
                </a:tbl>
              </a:graphicData>
            </a:graphic>
          </p:graphicFrame>
        </mc:Choice>
        <mc:Fallback xmlns="">
          <p:graphicFrame>
            <p:nvGraphicFramePr>
              <p:cNvPr id="6" name="Table 5">
                <a:extLst>
                  <a:ext uri="{FF2B5EF4-FFF2-40B4-BE49-F238E27FC236}">
                    <a16:creationId xmlns:a16="http://schemas.microsoft.com/office/drawing/2014/main" id="{B7764916-C388-6A86-CE66-B256E3CDCB10}"/>
                  </a:ext>
                </a:extLst>
              </p:cNvPr>
              <p:cNvGraphicFramePr>
                <a:graphicFrameLocks noGrp="1"/>
              </p:cNvGraphicFramePr>
              <p:nvPr>
                <p:extLst>
                  <p:ext uri="{D42A27DB-BD31-4B8C-83A1-F6EECF244321}">
                    <p14:modId xmlns:p14="http://schemas.microsoft.com/office/powerpoint/2010/main" val="3181337426"/>
                  </p:ext>
                </p:extLst>
              </p:nvPr>
            </p:nvGraphicFramePr>
            <p:xfrm>
              <a:off x="77655" y="5299902"/>
              <a:ext cx="4741771" cy="1483360"/>
            </p:xfrm>
            <a:graphic>
              <a:graphicData uri="http://schemas.openxmlformats.org/drawingml/2006/table">
                <a:tbl>
                  <a:tblPr firstRow="1" bandRow="1">
                    <a:tableStyleId>{5C22544A-7EE6-4342-B048-85BDC9FD1C3A}</a:tableStyleId>
                  </a:tblPr>
                  <a:tblGrid>
                    <a:gridCol w="1178828">
                      <a:extLst>
                        <a:ext uri="{9D8B030D-6E8A-4147-A177-3AD203B41FA5}">
                          <a16:colId xmlns:a16="http://schemas.microsoft.com/office/drawing/2014/main" val="209312615"/>
                        </a:ext>
                      </a:extLst>
                    </a:gridCol>
                    <a:gridCol w="1658839">
                      <a:extLst>
                        <a:ext uri="{9D8B030D-6E8A-4147-A177-3AD203B41FA5}">
                          <a16:colId xmlns:a16="http://schemas.microsoft.com/office/drawing/2014/main" val="729449968"/>
                        </a:ext>
                      </a:extLst>
                    </a:gridCol>
                    <a:gridCol w="1904104">
                      <a:extLst>
                        <a:ext uri="{9D8B030D-6E8A-4147-A177-3AD203B41FA5}">
                          <a16:colId xmlns:a16="http://schemas.microsoft.com/office/drawing/2014/main" val="1163484478"/>
                        </a:ext>
                      </a:extLst>
                    </a:gridCol>
                  </a:tblGrid>
                  <a:tr h="370840">
                    <a:tc>
                      <a:txBody>
                        <a:bodyPr/>
                        <a:lstStyle/>
                        <a:p>
                          <a:endParaRPr lang="en-IN" dirty="0"/>
                        </a:p>
                      </a:txBody>
                      <a:tcPr/>
                    </a:tc>
                    <a:tc>
                      <a:txBody>
                        <a:bodyPr/>
                        <a:lstStyle/>
                        <a:p>
                          <a:r>
                            <a:rPr lang="en-IN" dirty="0"/>
                            <a:t>H</a:t>
                          </a:r>
                        </a:p>
                      </a:txBody>
                      <a:tcPr/>
                    </a:tc>
                    <a:tc>
                      <a:txBody>
                        <a:bodyPr/>
                        <a:lstStyle/>
                        <a:p>
                          <a:r>
                            <a:rPr lang="en-IN" dirty="0"/>
                            <a:t>D</a:t>
                          </a:r>
                        </a:p>
                      </a:txBody>
                      <a:tcPr/>
                    </a:tc>
                    <a:extLst>
                      <a:ext uri="{0D108BD9-81ED-4DB2-BD59-A6C34878D82A}">
                        <a16:rowId xmlns:a16="http://schemas.microsoft.com/office/drawing/2014/main" val="3365416320"/>
                      </a:ext>
                    </a:extLst>
                  </a:tr>
                  <a:tr h="370840">
                    <a:tc>
                      <a:txBody>
                        <a:bodyPr/>
                        <a:lstStyle/>
                        <a:p>
                          <a:r>
                            <a:rPr lang="en-IN" dirty="0"/>
                            <a:t>Hopper</a:t>
                          </a:r>
                        </a:p>
                      </a:txBody>
                      <a:tcPr/>
                    </a:tc>
                    <a:tc>
                      <a:txBody>
                        <a:bodyPr/>
                        <a:lstStyle/>
                        <a:p>
                          <a:r>
                            <a:rPr lang="en-IN" dirty="0" err="1"/>
                            <a:t>Upto</a:t>
                          </a:r>
                          <a:r>
                            <a:rPr lang="en-IN" dirty="0"/>
                            <a:t> 40 cm</a:t>
                          </a:r>
                        </a:p>
                      </a:txBody>
                      <a:tcPr/>
                    </a:tc>
                    <a:tc>
                      <a:txBody>
                        <a:bodyPr/>
                        <a:lstStyle/>
                        <a:p>
                          <a:r>
                            <a:rPr lang="en-IN" dirty="0"/>
                            <a:t>12.7 cm</a:t>
                          </a:r>
                        </a:p>
                      </a:txBody>
                      <a:tcPr/>
                    </a:tc>
                    <a:extLst>
                      <a:ext uri="{0D108BD9-81ED-4DB2-BD59-A6C34878D82A}">
                        <a16:rowId xmlns:a16="http://schemas.microsoft.com/office/drawing/2014/main" val="4270651965"/>
                      </a:ext>
                    </a:extLst>
                  </a:tr>
                  <a:tr h="370840">
                    <a:tc>
                      <a:txBody>
                        <a:bodyPr/>
                        <a:lstStyle/>
                        <a:p>
                          <a:r>
                            <a:rPr lang="en-IN" dirty="0"/>
                            <a:t>Orifice</a:t>
                          </a:r>
                        </a:p>
                      </a:txBody>
                      <a:tcPr/>
                    </a:tc>
                    <a:tc>
                      <a:txBody>
                        <a:bodyPr/>
                        <a:lstStyle/>
                        <a:p>
                          <a:endParaRPr lang="en-IN" dirty="0"/>
                        </a:p>
                      </a:txBody>
                      <a:tcPr/>
                    </a:tc>
                    <a:tc>
                      <a:txBody>
                        <a:bodyPr/>
                        <a:lstStyle/>
                        <a:p>
                          <a:r>
                            <a:rPr lang="en-IN" dirty="0"/>
                            <a:t>2.22 cm</a:t>
                          </a:r>
                        </a:p>
                      </a:txBody>
                      <a:tcPr/>
                    </a:tc>
                    <a:extLst>
                      <a:ext uri="{0D108BD9-81ED-4DB2-BD59-A6C34878D82A}">
                        <a16:rowId xmlns:a16="http://schemas.microsoft.com/office/drawing/2014/main" val="2702852246"/>
                      </a:ext>
                    </a:extLst>
                  </a:tr>
                  <a:tr h="370840">
                    <a:tc>
                      <a:txBody>
                        <a:bodyPr/>
                        <a:lstStyle/>
                        <a:p>
                          <a:endParaRPr lang="en-US"/>
                        </a:p>
                      </a:txBody>
                      <a:tcPr>
                        <a:blipFill>
                          <a:blip r:embed="rId5"/>
                          <a:stretch>
                            <a:fillRect l="-515" t="-306557" r="-303608" b="-3279"/>
                          </a:stretch>
                        </a:blipFill>
                      </a:tcPr>
                    </a:tc>
                    <a:tc>
                      <a:txBody>
                        <a:bodyPr/>
                        <a:lstStyle/>
                        <a:p>
                          <a:endParaRPr lang="en-US"/>
                        </a:p>
                      </a:txBody>
                      <a:tcPr>
                        <a:blipFill>
                          <a:blip r:embed="rId5"/>
                          <a:stretch>
                            <a:fillRect l="-71691" t="-306557" r="-116544" b="-3279"/>
                          </a:stretch>
                        </a:blipFill>
                      </a:tcPr>
                    </a:tc>
                    <a:tc>
                      <a:txBody>
                        <a:bodyPr/>
                        <a:lstStyle/>
                        <a:p>
                          <a:endParaRPr lang="en-IN" dirty="0"/>
                        </a:p>
                      </a:txBody>
                      <a:tcPr/>
                    </a:tc>
                    <a:extLst>
                      <a:ext uri="{0D108BD9-81ED-4DB2-BD59-A6C34878D82A}">
                        <a16:rowId xmlns:a16="http://schemas.microsoft.com/office/drawing/2014/main" val="1711201074"/>
                      </a:ext>
                    </a:extLst>
                  </a:tr>
                </a:tbl>
              </a:graphicData>
            </a:graphic>
          </p:graphicFrame>
        </mc:Fallback>
      </mc:AlternateContent>
    </p:spTree>
    <p:extLst>
      <p:ext uri="{BB962C8B-B14F-4D97-AF65-F5344CB8AC3E}">
        <p14:creationId xmlns:p14="http://schemas.microsoft.com/office/powerpoint/2010/main" val="3091859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02F9-4478-D84F-9730-DB529B6D0356}"/>
              </a:ext>
            </a:extLst>
          </p:cNvPr>
          <p:cNvSpPr>
            <a:spLocks noGrp="1"/>
          </p:cNvSpPr>
          <p:nvPr>
            <p:ph type="title"/>
          </p:nvPr>
        </p:nvSpPr>
        <p:spPr>
          <a:xfrm>
            <a:off x="0" y="18256"/>
            <a:ext cx="12192000" cy="662782"/>
          </a:xfrm>
        </p:spPr>
        <p:txBody>
          <a:bodyPr>
            <a:normAutofit fontScale="90000"/>
          </a:bodyPr>
          <a:lstStyle/>
          <a:p>
            <a:r>
              <a:rPr lang="en-IN" dirty="0"/>
              <a:t>What does it mean for chains</a:t>
            </a:r>
          </a:p>
        </p:txBody>
      </p:sp>
    </p:spTree>
    <p:extLst>
      <p:ext uri="{BB962C8B-B14F-4D97-AF65-F5344CB8AC3E}">
        <p14:creationId xmlns:p14="http://schemas.microsoft.com/office/powerpoint/2010/main" val="1515017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930C7-526A-DAE4-B374-F2A45FE1E5B3}"/>
              </a:ext>
            </a:extLst>
          </p:cNvPr>
          <p:cNvSpPr>
            <a:spLocks noGrp="1"/>
          </p:cNvSpPr>
          <p:nvPr>
            <p:ph type="title"/>
          </p:nvPr>
        </p:nvSpPr>
        <p:spPr>
          <a:xfrm>
            <a:off x="0" y="18256"/>
            <a:ext cx="12192000" cy="537946"/>
          </a:xfrm>
        </p:spPr>
        <p:txBody>
          <a:bodyPr>
            <a:normAutofit fontScale="90000"/>
          </a:bodyPr>
          <a:lstStyle/>
          <a:p>
            <a:r>
              <a:rPr lang="en-IN" dirty="0"/>
              <a:t>Initial Design: </a:t>
            </a:r>
          </a:p>
        </p:txBody>
      </p:sp>
      <p:sp>
        <p:nvSpPr>
          <p:cNvPr id="8" name="TextBox 7">
            <a:extLst>
              <a:ext uri="{FF2B5EF4-FFF2-40B4-BE49-F238E27FC236}">
                <a16:creationId xmlns:a16="http://schemas.microsoft.com/office/drawing/2014/main" id="{BBA74223-8AE3-9469-FE83-87B49299E52D}"/>
              </a:ext>
            </a:extLst>
          </p:cNvPr>
          <p:cNvSpPr txBox="1"/>
          <p:nvPr/>
        </p:nvSpPr>
        <p:spPr>
          <a:xfrm>
            <a:off x="4691255" y="2604163"/>
            <a:ext cx="1263170" cy="369332"/>
          </a:xfrm>
          <a:prstGeom prst="rect">
            <a:avLst/>
          </a:prstGeom>
          <a:solidFill>
            <a:schemeClr val="bg1"/>
          </a:solidFill>
        </p:spPr>
        <p:txBody>
          <a:bodyPr wrap="square" rtlCol="0">
            <a:spAutoFit/>
          </a:bodyPr>
          <a:lstStyle/>
          <a:p>
            <a:r>
              <a:rPr lang="en-IN" dirty="0"/>
              <a:t>H = 60 cm</a:t>
            </a:r>
          </a:p>
        </p:txBody>
      </p:sp>
      <p:grpSp>
        <p:nvGrpSpPr>
          <p:cNvPr id="17" name="Group 16">
            <a:extLst>
              <a:ext uri="{FF2B5EF4-FFF2-40B4-BE49-F238E27FC236}">
                <a16:creationId xmlns:a16="http://schemas.microsoft.com/office/drawing/2014/main" id="{EFD0CC96-FAEC-5824-FBE1-FD61F2BA8E27}"/>
              </a:ext>
            </a:extLst>
          </p:cNvPr>
          <p:cNvGrpSpPr/>
          <p:nvPr/>
        </p:nvGrpSpPr>
        <p:grpSpPr>
          <a:xfrm>
            <a:off x="7756729" y="295172"/>
            <a:ext cx="3159761" cy="467216"/>
            <a:chOff x="7766304" y="548784"/>
            <a:chExt cx="3078480" cy="467216"/>
          </a:xfrm>
        </p:grpSpPr>
        <p:grpSp>
          <p:nvGrpSpPr>
            <p:cNvPr id="15" name="Group 14">
              <a:extLst>
                <a:ext uri="{FF2B5EF4-FFF2-40B4-BE49-F238E27FC236}">
                  <a16:creationId xmlns:a16="http://schemas.microsoft.com/office/drawing/2014/main" id="{80523FF8-180A-E6E0-0662-98F73DAE7DDF}"/>
                </a:ext>
              </a:extLst>
            </p:cNvPr>
            <p:cNvGrpSpPr/>
            <p:nvPr/>
          </p:nvGrpSpPr>
          <p:grpSpPr>
            <a:xfrm>
              <a:off x="7766304" y="723290"/>
              <a:ext cx="3078480" cy="292710"/>
              <a:chOff x="7741920" y="723290"/>
              <a:chExt cx="3068320" cy="292710"/>
            </a:xfrm>
          </p:grpSpPr>
          <p:cxnSp>
            <p:nvCxnSpPr>
              <p:cNvPr id="11" name="Straight Connector 10">
                <a:extLst>
                  <a:ext uri="{FF2B5EF4-FFF2-40B4-BE49-F238E27FC236}">
                    <a16:creationId xmlns:a16="http://schemas.microsoft.com/office/drawing/2014/main" id="{C975297B-C5F2-1B7C-9680-7A6E6D4FE767}"/>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89C0875-A491-3BC0-ECF5-292D8FADB6D2}"/>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5648651-86C1-79EF-7D47-E4A5C89ABA9B}"/>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54F48117-F2C8-663B-E587-F9BECACB684E}"/>
                </a:ext>
              </a:extLst>
            </p:cNvPr>
            <p:cNvSpPr txBox="1"/>
            <p:nvPr/>
          </p:nvSpPr>
          <p:spPr>
            <a:xfrm>
              <a:off x="8732286" y="548784"/>
              <a:ext cx="1187256" cy="369332"/>
            </a:xfrm>
            <a:prstGeom prst="rect">
              <a:avLst/>
            </a:prstGeom>
            <a:noFill/>
          </p:spPr>
          <p:txBody>
            <a:bodyPr wrap="none" rtlCol="0">
              <a:spAutoFit/>
            </a:bodyPr>
            <a:lstStyle/>
            <a:p>
              <a:r>
                <a:rPr lang="en-IN" dirty="0"/>
                <a:t>W = 30 cm</a:t>
              </a:r>
            </a:p>
          </p:txBody>
        </p:sp>
      </p:grpSp>
      <p:grpSp>
        <p:nvGrpSpPr>
          <p:cNvPr id="43" name="Group 42">
            <a:extLst>
              <a:ext uri="{FF2B5EF4-FFF2-40B4-BE49-F238E27FC236}">
                <a16:creationId xmlns:a16="http://schemas.microsoft.com/office/drawing/2014/main" id="{B5E69E09-93E9-7754-DF3B-28CB7E631219}"/>
              </a:ext>
            </a:extLst>
          </p:cNvPr>
          <p:cNvGrpSpPr/>
          <p:nvPr/>
        </p:nvGrpSpPr>
        <p:grpSpPr>
          <a:xfrm>
            <a:off x="9051230" y="5115017"/>
            <a:ext cx="570758" cy="292710"/>
            <a:chOff x="7741920" y="723290"/>
            <a:chExt cx="3068320" cy="292710"/>
          </a:xfrm>
        </p:grpSpPr>
        <p:cxnSp>
          <p:nvCxnSpPr>
            <p:cNvPr id="45" name="Straight Connector 44">
              <a:extLst>
                <a:ext uri="{FF2B5EF4-FFF2-40B4-BE49-F238E27FC236}">
                  <a16:creationId xmlns:a16="http://schemas.microsoft.com/office/drawing/2014/main" id="{75064601-15C4-1A77-AE74-87064A56DC1C}"/>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8CA97A1D-C69C-48CD-38F4-0BBF0A40F5A7}"/>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4826FA2-8E8E-BA06-E6EB-F32B4B3600F0}"/>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2ED1BCC-DDA8-75E7-C63D-CA42E27F469B}"/>
                  </a:ext>
                </a:extLst>
              </p:cNvPr>
              <p:cNvSpPr txBox="1"/>
              <p:nvPr/>
            </p:nvSpPr>
            <p:spPr>
              <a:xfrm>
                <a:off x="8572930" y="4683693"/>
                <a:ext cx="1572219" cy="369332"/>
              </a:xfrm>
              <a:prstGeom prst="rect">
                <a:avLst/>
              </a:prstGeom>
              <a:noFill/>
            </p:spPr>
            <p:txBody>
              <a:bodyPr wrap="square" rtlCol="0">
                <a:spAutoFit/>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𝑜</m:t>
                        </m:r>
                        <m:r>
                          <a:rPr lang="en-IN" b="0" i="1" smtClean="0">
                            <a:latin typeface="Cambria Math" panose="02040503050406030204" pitchFamily="18" charset="0"/>
                          </a:rPr>
                          <m:t> </m:t>
                        </m:r>
                        <m:r>
                          <a:rPr lang="en-IN" b="0" i="1" smtClean="0">
                            <a:latin typeface="Cambria Math" panose="02040503050406030204" pitchFamily="18" charset="0"/>
                          </a:rPr>
                          <m:t>𝑚𝑖𝑛</m:t>
                        </m:r>
                      </m:sub>
                    </m:sSub>
                  </m:oMath>
                </a14:m>
                <a:r>
                  <a:rPr lang="en-IN" dirty="0"/>
                  <a:t> = 1 cm</a:t>
                </a:r>
              </a:p>
            </p:txBody>
          </p:sp>
        </mc:Choice>
        <mc:Fallback xmlns="">
          <p:sp>
            <p:nvSpPr>
              <p:cNvPr id="44" name="TextBox 43">
                <a:extLst>
                  <a:ext uri="{FF2B5EF4-FFF2-40B4-BE49-F238E27FC236}">
                    <a16:creationId xmlns:a16="http://schemas.microsoft.com/office/drawing/2014/main" id="{92ED1BCC-DDA8-75E7-C63D-CA42E27F469B}"/>
                  </a:ext>
                </a:extLst>
              </p:cNvPr>
              <p:cNvSpPr txBox="1">
                <a:spLocks noRot="1" noChangeAspect="1" noMove="1" noResize="1" noEditPoints="1" noAdjustHandles="1" noChangeArrowheads="1" noChangeShapeType="1" noTextEdit="1"/>
              </p:cNvSpPr>
              <p:nvPr/>
            </p:nvSpPr>
            <p:spPr>
              <a:xfrm>
                <a:off x="8572930" y="4683693"/>
                <a:ext cx="1572219" cy="369332"/>
              </a:xfrm>
              <a:prstGeom prst="rect">
                <a:avLst/>
              </a:prstGeom>
              <a:blipFill>
                <a:blip r:embed="rId3"/>
                <a:stretch>
                  <a:fillRect t="-6557" r="-1550" b="-26230"/>
                </a:stretch>
              </a:blipFill>
            </p:spPr>
            <p:txBody>
              <a:bodyPr/>
              <a:lstStyle/>
              <a:p>
                <a:r>
                  <a:rPr lang="en-IN">
                    <a:noFill/>
                  </a:rPr>
                  <a:t> </a:t>
                </a:r>
              </a:p>
            </p:txBody>
          </p:sp>
        </mc:Fallback>
      </mc:AlternateContent>
      <p:grpSp>
        <p:nvGrpSpPr>
          <p:cNvPr id="55" name="Group 54">
            <a:extLst>
              <a:ext uri="{FF2B5EF4-FFF2-40B4-BE49-F238E27FC236}">
                <a16:creationId xmlns:a16="http://schemas.microsoft.com/office/drawing/2014/main" id="{571A0AC8-66C4-1190-8E95-529EDEB1477A}"/>
              </a:ext>
            </a:extLst>
          </p:cNvPr>
          <p:cNvGrpSpPr/>
          <p:nvPr/>
        </p:nvGrpSpPr>
        <p:grpSpPr>
          <a:xfrm>
            <a:off x="8686965" y="6321269"/>
            <a:ext cx="1341104" cy="300916"/>
            <a:chOff x="7741920" y="723290"/>
            <a:chExt cx="3068320" cy="292710"/>
          </a:xfrm>
        </p:grpSpPr>
        <p:cxnSp>
          <p:nvCxnSpPr>
            <p:cNvPr id="57" name="Straight Connector 56">
              <a:extLst>
                <a:ext uri="{FF2B5EF4-FFF2-40B4-BE49-F238E27FC236}">
                  <a16:creationId xmlns:a16="http://schemas.microsoft.com/office/drawing/2014/main" id="{9865A7FD-CA64-B88E-9776-74A8511EA0F4}"/>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403B7587-56B7-404E-9107-FD3BD40DA5F4}"/>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51004CE1-311D-ABFC-01F3-197C4118CED1}"/>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14F9FD0-8282-BBEE-9771-C146F6A41851}"/>
                  </a:ext>
                </a:extLst>
              </p:cNvPr>
              <p:cNvSpPr txBox="1"/>
              <p:nvPr/>
            </p:nvSpPr>
            <p:spPr>
              <a:xfrm>
                <a:off x="8533631" y="6562828"/>
                <a:ext cx="1576329" cy="369332"/>
              </a:xfrm>
              <a:prstGeom prst="rect">
                <a:avLst/>
              </a:prstGeom>
              <a:noFill/>
            </p:spPr>
            <p:txBody>
              <a:bodyPr wrap="none" rtlCol="0">
                <a:spAutoFit/>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𝑜</m:t>
                        </m:r>
                        <m:r>
                          <a:rPr lang="en-IN" b="0" i="1" smtClean="0">
                            <a:latin typeface="Cambria Math" panose="02040503050406030204" pitchFamily="18" charset="0"/>
                          </a:rPr>
                          <m:t> </m:t>
                        </m:r>
                        <m:r>
                          <a:rPr lang="en-IN" b="0" i="1" smtClean="0">
                            <a:latin typeface="Cambria Math" panose="02040503050406030204" pitchFamily="18" charset="0"/>
                          </a:rPr>
                          <m:t>𝑚𝑎𝑥</m:t>
                        </m:r>
                      </m:sub>
                    </m:sSub>
                  </m:oMath>
                </a14:m>
                <a:r>
                  <a:rPr lang="en-IN" dirty="0"/>
                  <a:t> = 5 cm</a:t>
                </a:r>
              </a:p>
            </p:txBody>
          </p:sp>
        </mc:Choice>
        <mc:Fallback xmlns="">
          <p:sp>
            <p:nvSpPr>
              <p:cNvPr id="56" name="TextBox 55">
                <a:extLst>
                  <a:ext uri="{FF2B5EF4-FFF2-40B4-BE49-F238E27FC236}">
                    <a16:creationId xmlns:a16="http://schemas.microsoft.com/office/drawing/2014/main" id="{514F9FD0-8282-BBEE-9771-C146F6A41851}"/>
                  </a:ext>
                </a:extLst>
              </p:cNvPr>
              <p:cNvSpPr txBox="1">
                <a:spLocks noRot="1" noChangeAspect="1" noMove="1" noResize="1" noEditPoints="1" noAdjustHandles="1" noChangeArrowheads="1" noChangeShapeType="1" noTextEdit="1"/>
              </p:cNvSpPr>
              <p:nvPr/>
            </p:nvSpPr>
            <p:spPr>
              <a:xfrm>
                <a:off x="8533631" y="6562828"/>
                <a:ext cx="1576329" cy="369332"/>
              </a:xfrm>
              <a:prstGeom prst="rect">
                <a:avLst/>
              </a:prstGeom>
              <a:blipFill>
                <a:blip r:embed="rId4"/>
                <a:stretch>
                  <a:fillRect t="-8333" r="-2713" b="-28333"/>
                </a:stretch>
              </a:blipFill>
            </p:spPr>
            <p:txBody>
              <a:bodyPr/>
              <a:lstStyle/>
              <a:p>
                <a:r>
                  <a:rPr lang="en-IN">
                    <a:noFill/>
                  </a:rPr>
                  <a:t> </a:t>
                </a:r>
              </a:p>
            </p:txBody>
          </p:sp>
        </mc:Fallback>
      </mc:AlternateContent>
      <p:grpSp>
        <p:nvGrpSpPr>
          <p:cNvPr id="90" name="Group 89">
            <a:extLst>
              <a:ext uri="{FF2B5EF4-FFF2-40B4-BE49-F238E27FC236}">
                <a16:creationId xmlns:a16="http://schemas.microsoft.com/office/drawing/2014/main" id="{848B8715-CCA0-A768-07A8-9B81D208B687}"/>
              </a:ext>
            </a:extLst>
          </p:cNvPr>
          <p:cNvGrpSpPr/>
          <p:nvPr/>
        </p:nvGrpSpPr>
        <p:grpSpPr>
          <a:xfrm>
            <a:off x="5880502" y="1039308"/>
            <a:ext cx="1362474" cy="3121158"/>
            <a:chOff x="7327669" y="4686117"/>
            <a:chExt cx="1362474" cy="562305"/>
          </a:xfrm>
        </p:grpSpPr>
        <p:grpSp>
          <p:nvGrpSpPr>
            <p:cNvPr id="84" name="Group 83">
              <a:extLst>
                <a:ext uri="{FF2B5EF4-FFF2-40B4-BE49-F238E27FC236}">
                  <a16:creationId xmlns:a16="http://schemas.microsoft.com/office/drawing/2014/main" id="{F76FDBF2-7553-63EB-DE68-3D600D94B171}"/>
                </a:ext>
              </a:extLst>
            </p:cNvPr>
            <p:cNvGrpSpPr/>
            <p:nvPr/>
          </p:nvGrpSpPr>
          <p:grpSpPr>
            <a:xfrm rot="5400000">
              <a:off x="7173973" y="4839813"/>
              <a:ext cx="562305" cy="254914"/>
              <a:chOff x="7741920" y="723290"/>
              <a:chExt cx="3068320" cy="292710"/>
            </a:xfrm>
          </p:grpSpPr>
          <p:cxnSp>
            <p:nvCxnSpPr>
              <p:cNvPr id="85" name="Straight Connector 84">
                <a:extLst>
                  <a:ext uri="{FF2B5EF4-FFF2-40B4-BE49-F238E27FC236}">
                    <a16:creationId xmlns:a16="http://schemas.microsoft.com/office/drawing/2014/main" id="{27C368A7-85BB-B50A-1925-834EBF2DF246}"/>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4DC552A-5854-6F40-AF2E-52B935FDCD40}"/>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96E36551-A36B-0560-E44E-A2B483DDDFBC}"/>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88" name="Straight Connector 87">
              <a:extLst>
                <a:ext uri="{FF2B5EF4-FFF2-40B4-BE49-F238E27FC236}">
                  <a16:creationId xmlns:a16="http://schemas.microsoft.com/office/drawing/2014/main" id="{D54C387D-7996-2BE3-8402-E5956A496526}"/>
                </a:ext>
              </a:extLst>
            </p:cNvPr>
            <p:cNvCxnSpPr>
              <a:cxnSpLocks/>
            </p:cNvCxnSpPr>
            <p:nvPr/>
          </p:nvCxnSpPr>
          <p:spPr>
            <a:xfrm>
              <a:off x="7687762" y="4687088"/>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EEDBE590-C318-BC58-03A3-10EABEB03E81}"/>
                </a:ext>
              </a:extLst>
            </p:cNvPr>
            <p:cNvCxnSpPr>
              <a:cxnSpLocks/>
            </p:cNvCxnSpPr>
            <p:nvPr/>
          </p:nvCxnSpPr>
          <p:spPr>
            <a:xfrm>
              <a:off x="7687761" y="5248420"/>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92046203-A813-4B67-4D32-E0AA5C14FDED}"/>
              </a:ext>
            </a:extLst>
          </p:cNvPr>
          <p:cNvGrpSpPr/>
          <p:nvPr/>
        </p:nvGrpSpPr>
        <p:grpSpPr>
          <a:xfrm>
            <a:off x="11423390" y="583670"/>
            <a:ext cx="713925" cy="1269899"/>
            <a:chOff x="10358398" y="748218"/>
            <a:chExt cx="713925" cy="1269899"/>
          </a:xfrm>
        </p:grpSpPr>
        <p:grpSp>
          <p:nvGrpSpPr>
            <p:cNvPr id="100" name="Group 99">
              <a:extLst>
                <a:ext uri="{FF2B5EF4-FFF2-40B4-BE49-F238E27FC236}">
                  <a16:creationId xmlns:a16="http://schemas.microsoft.com/office/drawing/2014/main" id="{85D1C32D-EC2F-94C6-9F9B-96A215791B96}"/>
                </a:ext>
              </a:extLst>
            </p:cNvPr>
            <p:cNvGrpSpPr/>
            <p:nvPr/>
          </p:nvGrpSpPr>
          <p:grpSpPr>
            <a:xfrm rot="18860788">
              <a:off x="10474521" y="1348183"/>
              <a:ext cx="739684" cy="455920"/>
              <a:chOff x="7741920" y="723290"/>
              <a:chExt cx="3068320" cy="292710"/>
            </a:xfrm>
          </p:grpSpPr>
          <p:cxnSp>
            <p:nvCxnSpPr>
              <p:cNvPr id="102" name="Straight Connector 101">
                <a:extLst>
                  <a:ext uri="{FF2B5EF4-FFF2-40B4-BE49-F238E27FC236}">
                    <a16:creationId xmlns:a16="http://schemas.microsoft.com/office/drawing/2014/main" id="{2130E761-483C-6775-71E6-664926F9560C}"/>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2D5315B8-8183-3923-F770-483B07112C62}"/>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9FC7FFF9-02FF-A601-C27C-2095053FAEE0}"/>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01" name="TextBox 100">
              <a:extLst>
                <a:ext uri="{FF2B5EF4-FFF2-40B4-BE49-F238E27FC236}">
                  <a16:creationId xmlns:a16="http://schemas.microsoft.com/office/drawing/2014/main" id="{87B5A60F-1FD1-D52C-9F67-3D3B87E95989}"/>
                </a:ext>
              </a:extLst>
            </p:cNvPr>
            <p:cNvSpPr txBox="1"/>
            <p:nvPr/>
          </p:nvSpPr>
          <p:spPr>
            <a:xfrm rot="18860788">
              <a:off x="9908114" y="1198502"/>
              <a:ext cx="1269899" cy="369332"/>
            </a:xfrm>
            <a:prstGeom prst="rect">
              <a:avLst/>
            </a:prstGeom>
            <a:noFill/>
          </p:spPr>
          <p:txBody>
            <a:bodyPr wrap="none" rtlCol="0">
              <a:spAutoFit/>
            </a:bodyPr>
            <a:lstStyle/>
            <a:p>
              <a:r>
                <a:rPr lang="en-IN" sz="1800" dirty="0"/>
                <a:t>L = 2.3 mm</a:t>
              </a:r>
            </a:p>
          </p:txBody>
        </p:sp>
      </p:grpSp>
      <p:sp>
        <p:nvSpPr>
          <p:cNvPr id="4" name="Rectangle 3">
            <a:extLst>
              <a:ext uri="{FF2B5EF4-FFF2-40B4-BE49-F238E27FC236}">
                <a16:creationId xmlns:a16="http://schemas.microsoft.com/office/drawing/2014/main" id="{BBCA7189-6FD2-1E52-949C-5153E1B49705}"/>
              </a:ext>
            </a:extLst>
          </p:cNvPr>
          <p:cNvSpPr/>
          <p:nvPr/>
        </p:nvSpPr>
        <p:spPr>
          <a:xfrm>
            <a:off x="7541205" y="1021049"/>
            <a:ext cx="210804" cy="53002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DA80964-92F2-09E8-EE49-5F82AAEB9971}"/>
              </a:ext>
            </a:extLst>
          </p:cNvPr>
          <p:cNvSpPr/>
          <p:nvPr/>
        </p:nvSpPr>
        <p:spPr>
          <a:xfrm>
            <a:off x="10935087" y="1021049"/>
            <a:ext cx="210804" cy="53002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03B382D0-869C-1896-6A12-C1ED59E92618}"/>
              </a:ext>
            </a:extLst>
          </p:cNvPr>
          <p:cNvSpPr/>
          <p:nvPr/>
        </p:nvSpPr>
        <p:spPr>
          <a:xfrm>
            <a:off x="7781357" y="4152452"/>
            <a:ext cx="1376441" cy="1415787"/>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Triangle 9">
            <a:extLst>
              <a:ext uri="{FF2B5EF4-FFF2-40B4-BE49-F238E27FC236}">
                <a16:creationId xmlns:a16="http://schemas.microsoft.com/office/drawing/2014/main" id="{E8632486-7137-B47C-4801-4C219C14FD91}"/>
              </a:ext>
            </a:extLst>
          </p:cNvPr>
          <p:cNvSpPr/>
          <p:nvPr/>
        </p:nvSpPr>
        <p:spPr>
          <a:xfrm>
            <a:off x="9510710" y="4160466"/>
            <a:ext cx="1376441" cy="1415787"/>
          </a:xfrm>
          <a:prstGeom prst="rtTriangle">
            <a:avLst/>
          </a:prstGeom>
          <a:scene3d>
            <a:camera prst="orthographicFront">
              <a:rot lat="0" lon="10799999"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7EFFF46-EBED-D7C9-075F-1B1897307CEA}"/>
              </a:ext>
            </a:extLst>
          </p:cNvPr>
          <p:cNvSpPr/>
          <p:nvPr/>
        </p:nvSpPr>
        <p:spPr>
          <a:xfrm>
            <a:off x="7760914" y="5576253"/>
            <a:ext cx="1396884" cy="3844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DD22472F-C7F9-5835-4219-BA8B418508EB}"/>
              </a:ext>
            </a:extLst>
          </p:cNvPr>
          <p:cNvSpPr/>
          <p:nvPr/>
        </p:nvSpPr>
        <p:spPr>
          <a:xfrm>
            <a:off x="9514654" y="5588587"/>
            <a:ext cx="1396884" cy="3844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Connector 24">
            <a:extLst>
              <a:ext uri="{FF2B5EF4-FFF2-40B4-BE49-F238E27FC236}">
                <a16:creationId xmlns:a16="http://schemas.microsoft.com/office/drawing/2014/main" id="{AB046A45-38E1-6E6F-DBF5-5528EB746F28}"/>
              </a:ext>
            </a:extLst>
          </p:cNvPr>
          <p:cNvCxnSpPr>
            <a:cxnSpLocks/>
          </p:cNvCxnSpPr>
          <p:nvPr/>
        </p:nvCxnSpPr>
        <p:spPr>
          <a:xfrm>
            <a:off x="10714616" y="5407727"/>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0846CAA5-3B56-7529-A54C-1657A785E629}"/>
              </a:ext>
            </a:extLst>
          </p:cNvPr>
          <p:cNvCxnSpPr>
            <a:cxnSpLocks/>
          </p:cNvCxnSpPr>
          <p:nvPr/>
        </p:nvCxnSpPr>
        <p:spPr>
          <a:xfrm>
            <a:off x="10715031" y="5693191"/>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4327C50F-22F2-0AB5-B3FA-904CEDBAF927}"/>
              </a:ext>
            </a:extLst>
          </p:cNvPr>
          <p:cNvCxnSpPr>
            <a:cxnSpLocks/>
          </p:cNvCxnSpPr>
          <p:nvPr/>
        </p:nvCxnSpPr>
        <p:spPr>
          <a:xfrm>
            <a:off x="10711647" y="5877864"/>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DD12D441-AD7F-1507-B628-4C46A13D9F71}"/>
              </a:ext>
            </a:extLst>
          </p:cNvPr>
          <p:cNvCxnSpPr>
            <a:cxnSpLocks/>
          </p:cNvCxnSpPr>
          <p:nvPr/>
        </p:nvCxnSpPr>
        <p:spPr>
          <a:xfrm>
            <a:off x="10711647" y="4683693"/>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00E55F0F-7D68-07AD-5250-1629FEFD3878}"/>
              </a:ext>
            </a:extLst>
          </p:cNvPr>
          <p:cNvCxnSpPr>
            <a:cxnSpLocks/>
          </p:cNvCxnSpPr>
          <p:nvPr/>
        </p:nvCxnSpPr>
        <p:spPr>
          <a:xfrm>
            <a:off x="7408978" y="5405892"/>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BB589452-BADF-F904-31B1-92C301F42E1A}"/>
              </a:ext>
            </a:extLst>
          </p:cNvPr>
          <p:cNvCxnSpPr>
            <a:cxnSpLocks/>
          </p:cNvCxnSpPr>
          <p:nvPr/>
        </p:nvCxnSpPr>
        <p:spPr>
          <a:xfrm>
            <a:off x="7409393" y="5691356"/>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6EFD08C6-69DF-9BA5-C718-EBFC672A5C0E}"/>
              </a:ext>
            </a:extLst>
          </p:cNvPr>
          <p:cNvCxnSpPr>
            <a:cxnSpLocks/>
          </p:cNvCxnSpPr>
          <p:nvPr/>
        </p:nvCxnSpPr>
        <p:spPr>
          <a:xfrm>
            <a:off x="7406009" y="5876029"/>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06BFFA4-8C01-7F35-285E-2932755AF3B6}"/>
              </a:ext>
            </a:extLst>
          </p:cNvPr>
          <p:cNvCxnSpPr>
            <a:cxnSpLocks/>
          </p:cNvCxnSpPr>
          <p:nvPr/>
        </p:nvCxnSpPr>
        <p:spPr>
          <a:xfrm>
            <a:off x="7406009" y="4681858"/>
            <a:ext cx="537883" cy="0"/>
          </a:xfrm>
          <a:prstGeom prst="line">
            <a:avLst/>
          </a:prstGeom>
          <a:ln w="8255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14270CFB-21B2-61A5-F28E-3FF8226E16F5}"/>
              </a:ext>
            </a:extLst>
          </p:cNvPr>
          <p:cNvGrpSpPr/>
          <p:nvPr/>
        </p:nvGrpSpPr>
        <p:grpSpPr>
          <a:xfrm>
            <a:off x="8120194" y="4194797"/>
            <a:ext cx="2417819" cy="1896670"/>
            <a:chOff x="8074603" y="3327129"/>
            <a:chExt cx="2417819" cy="1600307"/>
          </a:xfrm>
        </p:grpSpPr>
        <p:sp>
          <p:nvSpPr>
            <p:cNvPr id="29" name="Rectangle 28">
              <a:extLst>
                <a:ext uri="{FF2B5EF4-FFF2-40B4-BE49-F238E27FC236}">
                  <a16:creationId xmlns:a16="http://schemas.microsoft.com/office/drawing/2014/main" id="{AA156294-3621-2EE3-E376-C487112B1686}"/>
                </a:ext>
              </a:extLst>
            </p:cNvPr>
            <p:cNvSpPr/>
            <p:nvPr/>
          </p:nvSpPr>
          <p:spPr>
            <a:xfrm>
              <a:off x="8074603" y="3676359"/>
              <a:ext cx="2417819" cy="125107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695D80BB-5652-A6C9-B43D-BE57B9819D3C}"/>
                </a:ext>
              </a:extLst>
            </p:cNvPr>
            <p:cNvSpPr txBox="1"/>
            <p:nvPr/>
          </p:nvSpPr>
          <p:spPr>
            <a:xfrm>
              <a:off x="8545045" y="3327129"/>
              <a:ext cx="1396403" cy="369332"/>
            </a:xfrm>
            <a:prstGeom prst="rect">
              <a:avLst/>
            </a:prstGeom>
            <a:noFill/>
          </p:spPr>
          <p:txBody>
            <a:bodyPr wrap="square" rtlCol="0">
              <a:spAutoFit/>
            </a:bodyPr>
            <a:lstStyle/>
            <a:p>
              <a:r>
                <a:rPr lang="en-IN" dirty="0"/>
                <a:t>Field of view</a:t>
              </a:r>
            </a:p>
          </p:txBody>
        </p:sp>
      </p:grpSp>
      <p:sp>
        <p:nvSpPr>
          <p:cNvPr id="53" name="TextBox 52">
            <a:extLst>
              <a:ext uri="{FF2B5EF4-FFF2-40B4-BE49-F238E27FC236}">
                <a16:creationId xmlns:a16="http://schemas.microsoft.com/office/drawing/2014/main" id="{3D26A5A1-DD1B-F08E-8B8E-D13F9A214659}"/>
              </a:ext>
            </a:extLst>
          </p:cNvPr>
          <p:cNvSpPr txBox="1"/>
          <p:nvPr/>
        </p:nvSpPr>
        <p:spPr>
          <a:xfrm rot="16200000">
            <a:off x="6550712" y="5053406"/>
            <a:ext cx="1258743" cy="369332"/>
          </a:xfrm>
          <a:prstGeom prst="rect">
            <a:avLst/>
          </a:prstGeom>
          <a:noFill/>
        </p:spPr>
        <p:txBody>
          <a:bodyPr wrap="none" rtlCol="0">
            <a:spAutoFit/>
          </a:bodyPr>
          <a:lstStyle/>
          <a:p>
            <a:r>
              <a:rPr lang="en-IN" dirty="0"/>
              <a:t>m5 screws</a:t>
            </a:r>
          </a:p>
        </p:txBody>
      </p:sp>
      <p:sp>
        <p:nvSpPr>
          <p:cNvPr id="54" name="TextBox 53">
            <a:extLst>
              <a:ext uri="{FF2B5EF4-FFF2-40B4-BE49-F238E27FC236}">
                <a16:creationId xmlns:a16="http://schemas.microsoft.com/office/drawing/2014/main" id="{4988850B-BDA6-DAB4-26BA-10CAEADC0A63}"/>
              </a:ext>
            </a:extLst>
          </p:cNvPr>
          <p:cNvSpPr txBox="1"/>
          <p:nvPr/>
        </p:nvSpPr>
        <p:spPr>
          <a:xfrm>
            <a:off x="387140" y="1321612"/>
            <a:ext cx="2219356" cy="369332"/>
          </a:xfrm>
          <a:prstGeom prst="rect">
            <a:avLst/>
          </a:prstGeom>
          <a:noFill/>
        </p:spPr>
        <p:txBody>
          <a:bodyPr wrap="square" rtlCol="0">
            <a:spAutoFit/>
          </a:bodyPr>
          <a:lstStyle/>
          <a:p>
            <a:r>
              <a:rPr lang="en-IN" dirty="0"/>
              <a:t>FOV :  10cm X 10 cm</a:t>
            </a:r>
          </a:p>
        </p:txBody>
      </p:sp>
      <p:grpSp>
        <p:nvGrpSpPr>
          <p:cNvPr id="60" name="Group 59">
            <a:extLst>
              <a:ext uri="{FF2B5EF4-FFF2-40B4-BE49-F238E27FC236}">
                <a16:creationId xmlns:a16="http://schemas.microsoft.com/office/drawing/2014/main" id="{9464B4BD-B2DE-268C-BDA6-C2657381526B}"/>
              </a:ext>
            </a:extLst>
          </p:cNvPr>
          <p:cNvGrpSpPr/>
          <p:nvPr/>
        </p:nvGrpSpPr>
        <p:grpSpPr>
          <a:xfrm>
            <a:off x="7532370" y="466956"/>
            <a:ext cx="217020" cy="292710"/>
            <a:chOff x="7741920" y="723290"/>
            <a:chExt cx="3068320" cy="292710"/>
          </a:xfrm>
        </p:grpSpPr>
        <p:cxnSp>
          <p:nvCxnSpPr>
            <p:cNvPr id="66" name="Straight Connector 65">
              <a:extLst>
                <a:ext uri="{FF2B5EF4-FFF2-40B4-BE49-F238E27FC236}">
                  <a16:creationId xmlns:a16="http://schemas.microsoft.com/office/drawing/2014/main" id="{61B9592E-F037-EA65-7224-9DD3F7ACE73C}"/>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65D23758-C044-4941-4DC9-6E9C7C217148}"/>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0306203F-4054-CA97-9563-A343A075D560}"/>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71" name="TextBox 70">
            <a:extLst>
              <a:ext uri="{FF2B5EF4-FFF2-40B4-BE49-F238E27FC236}">
                <a16:creationId xmlns:a16="http://schemas.microsoft.com/office/drawing/2014/main" id="{B8143882-72D8-ECD5-5ED7-16FB2FE3DC20}"/>
              </a:ext>
            </a:extLst>
          </p:cNvPr>
          <p:cNvSpPr txBox="1"/>
          <p:nvPr/>
        </p:nvSpPr>
        <p:spPr>
          <a:xfrm>
            <a:off x="7180461" y="120930"/>
            <a:ext cx="987980" cy="369332"/>
          </a:xfrm>
          <a:prstGeom prst="rect">
            <a:avLst/>
          </a:prstGeom>
          <a:noFill/>
        </p:spPr>
        <p:txBody>
          <a:bodyPr wrap="square" rtlCol="0">
            <a:spAutoFit/>
          </a:bodyPr>
          <a:lstStyle/>
          <a:p>
            <a:r>
              <a:rPr lang="en-IN" dirty="0"/>
              <a:t>1.5 cm</a:t>
            </a:r>
          </a:p>
        </p:txBody>
      </p:sp>
      <p:grpSp>
        <p:nvGrpSpPr>
          <p:cNvPr id="72" name="Group 71">
            <a:extLst>
              <a:ext uri="{FF2B5EF4-FFF2-40B4-BE49-F238E27FC236}">
                <a16:creationId xmlns:a16="http://schemas.microsoft.com/office/drawing/2014/main" id="{076628FA-B3F4-60CB-7FF9-BA1B444B0BFA}"/>
              </a:ext>
            </a:extLst>
          </p:cNvPr>
          <p:cNvGrpSpPr/>
          <p:nvPr/>
        </p:nvGrpSpPr>
        <p:grpSpPr>
          <a:xfrm rot="10800000">
            <a:off x="11269236" y="5593012"/>
            <a:ext cx="609839" cy="402693"/>
            <a:chOff x="7327669" y="4686117"/>
            <a:chExt cx="1362474" cy="562305"/>
          </a:xfrm>
        </p:grpSpPr>
        <p:grpSp>
          <p:nvGrpSpPr>
            <p:cNvPr id="73" name="Group 72">
              <a:extLst>
                <a:ext uri="{FF2B5EF4-FFF2-40B4-BE49-F238E27FC236}">
                  <a16:creationId xmlns:a16="http://schemas.microsoft.com/office/drawing/2014/main" id="{F6B73816-5CDA-C534-DFEC-AD6BE40103A5}"/>
                </a:ext>
              </a:extLst>
            </p:cNvPr>
            <p:cNvGrpSpPr/>
            <p:nvPr/>
          </p:nvGrpSpPr>
          <p:grpSpPr>
            <a:xfrm rot="5400000">
              <a:off x="7173973" y="4839813"/>
              <a:ext cx="562305" cy="254914"/>
              <a:chOff x="7741920" y="723290"/>
              <a:chExt cx="3068320" cy="292710"/>
            </a:xfrm>
          </p:grpSpPr>
          <p:cxnSp>
            <p:nvCxnSpPr>
              <p:cNvPr id="77" name="Straight Connector 76">
                <a:extLst>
                  <a:ext uri="{FF2B5EF4-FFF2-40B4-BE49-F238E27FC236}">
                    <a16:creationId xmlns:a16="http://schemas.microsoft.com/office/drawing/2014/main" id="{1BAD3B48-A60B-918F-2F53-7EFC7ED41DC3}"/>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16FF3F22-DA2D-7280-1D2B-010D9F251BA7}"/>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93D90EA1-1FBD-A098-12BF-35A920A5CB95}"/>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74" name="Straight Connector 73">
              <a:extLst>
                <a:ext uri="{FF2B5EF4-FFF2-40B4-BE49-F238E27FC236}">
                  <a16:creationId xmlns:a16="http://schemas.microsoft.com/office/drawing/2014/main" id="{B76B713A-9527-820C-B729-0AF6DEFC372C}"/>
                </a:ext>
              </a:extLst>
            </p:cNvPr>
            <p:cNvCxnSpPr>
              <a:cxnSpLocks/>
            </p:cNvCxnSpPr>
            <p:nvPr/>
          </p:nvCxnSpPr>
          <p:spPr>
            <a:xfrm>
              <a:off x="7687762" y="4687088"/>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58841486-D0CB-E384-55D8-7295D6EE2E94}"/>
                </a:ext>
              </a:extLst>
            </p:cNvPr>
            <p:cNvCxnSpPr>
              <a:cxnSpLocks/>
            </p:cNvCxnSpPr>
            <p:nvPr/>
          </p:nvCxnSpPr>
          <p:spPr>
            <a:xfrm>
              <a:off x="7687761" y="5248420"/>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82" name="TextBox 81">
            <a:extLst>
              <a:ext uri="{FF2B5EF4-FFF2-40B4-BE49-F238E27FC236}">
                <a16:creationId xmlns:a16="http://schemas.microsoft.com/office/drawing/2014/main" id="{C4751337-71D8-EA57-F65D-C7C55E41B4AB}"/>
              </a:ext>
            </a:extLst>
          </p:cNvPr>
          <p:cNvSpPr txBox="1"/>
          <p:nvPr/>
        </p:nvSpPr>
        <p:spPr>
          <a:xfrm>
            <a:off x="11249530" y="5255639"/>
            <a:ext cx="728151" cy="369332"/>
          </a:xfrm>
          <a:prstGeom prst="rect">
            <a:avLst/>
          </a:prstGeom>
          <a:noFill/>
        </p:spPr>
        <p:txBody>
          <a:bodyPr wrap="square" rtlCol="0">
            <a:spAutoFit/>
          </a:bodyPr>
          <a:lstStyle/>
          <a:p>
            <a:r>
              <a:rPr lang="en-IN" dirty="0"/>
              <a:t> 1 cm</a:t>
            </a:r>
          </a:p>
        </p:txBody>
      </p:sp>
    </p:spTree>
    <p:extLst>
      <p:ext uri="{BB962C8B-B14F-4D97-AF65-F5344CB8AC3E}">
        <p14:creationId xmlns:p14="http://schemas.microsoft.com/office/powerpoint/2010/main" val="136958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083F-4546-0FEC-FEF5-7CB2CCC3C733}"/>
              </a:ext>
            </a:extLst>
          </p:cNvPr>
          <p:cNvSpPr>
            <a:spLocks noGrp="1"/>
          </p:cNvSpPr>
          <p:nvPr>
            <p:ph type="title"/>
          </p:nvPr>
        </p:nvSpPr>
        <p:spPr>
          <a:xfrm>
            <a:off x="0" y="18255"/>
            <a:ext cx="10515600" cy="1325563"/>
          </a:xfrm>
        </p:spPr>
        <p:txBody>
          <a:bodyPr/>
          <a:lstStyle/>
          <a:p>
            <a:r>
              <a:rPr lang="en-IN" dirty="0"/>
              <a:t>Aspects</a:t>
            </a:r>
          </a:p>
        </p:txBody>
      </p:sp>
      <p:sp>
        <p:nvSpPr>
          <p:cNvPr id="3" name="Content Placeholder 2">
            <a:extLst>
              <a:ext uri="{FF2B5EF4-FFF2-40B4-BE49-F238E27FC236}">
                <a16:creationId xmlns:a16="http://schemas.microsoft.com/office/drawing/2014/main" id="{73B80AA0-143F-3DC5-B7A0-8EEAFE04EDFB}"/>
              </a:ext>
            </a:extLst>
          </p:cNvPr>
          <p:cNvSpPr>
            <a:spLocks noGrp="1"/>
          </p:cNvSpPr>
          <p:nvPr>
            <p:ph idx="1"/>
          </p:nvPr>
        </p:nvSpPr>
        <p:spPr>
          <a:xfrm>
            <a:off x="838200" y="1455235"/>
            <a:ext cx="10515600" cy="4351338"/>
          </a:xfrm>
        </p:spPr>
        <p:txBody>
          <a:bodyPr/>
          <a:lstStyle/>
          <a:p>
            <a:r>
              <a:rPr lang="en-IN" dirty="0"/>
              <a:t>Material</a:t>
            </a:r>
          </a:p>
          <a:p>
            <a:r>
              <a:rPr lang="en-IN" dirty="0"/>
              <a:t>Dimensions</a:t>
            </a:r>
          </a:p>
          <a:p>
            <a:endParaRPr lang="en-IN" dirty="0"/>
          </a:p>
        </p:txBody>
      </p:sp>
    </p:spTree>
    <p:extLst>
      <p:ext uri="{BB962C8B-B14F-4D97-AF65-F5344CB8AC3E}">
        <p14:creationId xmlns:p14="http://schemas.microsoft.com/office/powerpoint/2010/main" val="2601790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930C7-526A-DAE4-B374-F2A45FE1E5B3}"/>
              </a:ext>
            </a:extLst>
          </p:cNvPr>
          <p:cNvSpPr>
            <a:spLocks noGrp="1"/>
          </p:cNvSpPr>
          <p:nvPr>
            <p:ph type="title"/>
          </p:nvPr>
        </p:nvSpPr>
        <p:spPr>
          <a:xfrm>
            <a:off x="0" y="18256"/>
            <a:ext cx="12192000" cy="537946"/>
          </a:xfrm>
        </p:spPr>
        <p:txBody>
          <a:bodyPr>
            <a:normAutofit fontScale="90000"/>
          </a:bodyPr>
          <a:lstStyle/>
          <a:p>
            <a:r>
              <a:rPr lang="en-IN" dirty="0"/>
              <a:t>Initial Design: </a:t>
            </a:r>
          </a:p>
        </p:txBody>
      </p:sp>
      <p:sp>
        <p:nvSpPr>
          <p:cNvPr id="8" name="TextBox 7">
            <a:extLst>
              <a:ext uri="{FF2B5EF4-FFF2-40B4-BE49-F238E27FC236}">
                <a16:creationId xmlns:a16="http://schemas.microsoft.com/office/drawing/2014/main" id="{BBA74223-8AE3-9469-FE83-87B49299E52D}"/>
              </a:ext>
            </a:extLst>
          </p:cNvPr>
          <p:cNvSpPr txBox="1"/>
          <p:nvPr/>
        </p:nvSpPr>
        <p:spPr>
          <a:xfrm>
            <a:off x="5924343" y="2821421"/>
            <a:ext cx="1258743" cy="369332"/>
          </a:xfrm>
          <a:prstGeom prst="rect">
            <a:avLst/>
          </a:prstGeom>
          <a:noFill/>
        </p:spPr>
        <p:txBody>
          <a:bodyPr wrap="square" rtlCol="0">
            <a:spAutoFit/>
          </a:bodyPr>
          <a:lstStyle/>
          <a:p>
            <a:r>
              <a:rPr lang="en-IN" dirty="0"/>
              <a:t>H = 60 cm</a:t>
            </a:r>
          </a:p>
        </p:txBody>
      </p:sp>
      <p:grpSp>
        <p:nvGrpSpPr>
          <p:cNvPr id="17" name="Group 16">
            <a:extLst>
              <a:ext uri="{FF2B5EF4-FFF2-40B4-BE49-F238E27FC236}">
                <a16:creationId xmlns:a16="http://schemas.microsoft.com/office/drawing/2014/main" id="{EFD0CC96-FAEC-5824-FBE1-FD61F2BA8E27}"/>
              </a:ext>
            </a:extLst>
          </p:cNvPr>
          <p:cNvGrpSpPr/>
          <p:nvPr/>
        </p:nvGrpSpPr>
        <p:grpSpPr>
          <a:xfrm>
            <a:off x="7990878" y="295172"/>
            <a:ext cx="2691212" cy="467216"/>
            <a:chOff x="7766304" y="548784"/>
            <a:chExt cx="3078480" cy="467216"/>
          </a:xfrm>
        </p:grpSpPr>
        <p:grpSp>
          <p:nvGrpSpPr>
            <p:cNvPr id="15" name="Group 14">
              <a:extLst>
                <a:ext uri="{FF2B5EF4-FFF2-40B4-BE49-F238E27FC236}">
                  <a16:creationId xmlns:a16="http://schemas.microsoft.com/office/drawing/2014/main" id="{80523FF8-180A-E6E0-0662-98F73DAE7DDF}"/>
                </a:ext>
              </a:extLst>
            </p:cNvPr>
            <p:cNvGrpSpPr/>
            <p:nvPr/>
          </p:nvGrpSpPr>
          <p:grpSpPr>
            <a:xfrm>
              <a:off x="7766304" y="723290"/>
              <a:ext cx="3078480" cy="292710"/>
              <a:chOff x="7741920" y="723290"/>
              <a:chExt cx="3068320" cy="292710"/>
            </a:xfrm>
          </p:grpSpPr>
          <p:cxnSp>
            <p:nvCxnSpPr>
              <p:cNvPr id="11" name="Straight Connector 10">
                <a:extLst>
                  <a:ext uri="{FF2B5EF4-FFF2-40B4-BE49-F238E27FC236}">
                    <a16:creationId xmlns:a16="http://schemas.microsoft.com/office/drawing/2014/main" id="{C975297B-C5F2-1B7C-9680-7A6E6D4FE767}"/>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89C0875-A491-3BC0-ECF5-292D8FADB6D2}"/>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5648651-86C1-79EF-7D47-E4A5C89ABA9B}"/>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54F48117-F2C8-663B-E587-F9BECACB684E}"/>
                </a:ext>
              </a:extLst>
            </p:cNvPr>
            <p:cNvSpPr txBox="1"/>
            <p:nvPr/>
          </p:nvSpPr>
          <p:spPr>
            <a:xfrm>
              <a:off x="8732286" y="548784"/>
              <a:ext cx="1187256" cy="369332"/>
            </a:xfrm>
            <a:prstGeom prst="rect">
              <a:avLst/>
            </a:prstGeom>
            <a:noFill/>
          </p:spPr>
          <p:txBody>
            <a:bodyPr wrap="none" rtlCol="0">
              <a:spAutoFit/>
            </a:bodyPr>
            <a:lstStyle/>
            <a:p>
              <a:r>
                <a:rPr lang="en-IN" dirty="0"/>
                <a:t>W = 30 cm</a:t>
              </a:r>
            </a:p>
          </p:txBody>
        </p:sp>
      </p:grpSp>
      <p:grpSp>
        <p:nvGrpSpPr>
          <p:cNvPr id="43" name="Group 42">
            <a:extLst>
              <a:ext uri="{FF2B5EF4-FFF2-40B4-BE49-F238E27FC236}">
                <a16:creationId xmlns:a16="http://schemas.microsoft.com/office/drawing/2014/main" id="{B5E69E09-93E9-7754-DF3B-28CB7E631219}"/>
              </a:ext>
            </a:extLst>
          </p:cNvPr>
          <p:cNvGrpSpPr/>
          <p:nvPr/>
        </p:nvGrpSpPr>
        <p:grpSpPr>
          <a:xfrm>
            <a:off x="9051230" y="5115017"/>
            <a:ext cx="570758" cy="292710"/>
            <a:chOff x="7741920" y="723290"/>
            <a:chExt cx="3068320" cy="292710"/>
          </a:xfrm>
        </p:grpSpPr>
        <p:cxnSp>
          <p:nvCxnSpPr>
            <p:cNvPr id="45" name="Straight Connector 44">
              <a:extLst>
                <a:ext uri="{FF2B5EF4-FFF2-40B4-BE49-F238E27FC236}">
                  <a16:creationId xmlns:a16="http://schemas.microsoft.com/office/drawing/2014/main" id="{75064601-15C4-1A77-AE74-87064A56DC1C}"/>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8CA97A1D-C69C-48CD-38F4-0BBF0A40F5A7}"/>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4826FA2-8E8E-BA06-E6EB-F32B4B3600F0}"/>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2ED1BCC-DDA8-75E7-C63D-CA42E27F469B}"/>
                  </a:ext>
                </a:extLst>
              </p:cNvPr>
              <p:cNvSpPr txBox="1"/>
              <p:nvPr/>
            </p:nvSpPr>
            <p:spPr>
              <a:xfrm>
                <a:off x="8572930" y="4683693"/>
                <a:ext cx="1572219" cy="369332"/>
              </a:xfrm>
              <a:prstGeom prst="rect">
                <a:avLst/>
              </a:prstGeom>
              <a:noFill/>
            </p:spPr>
            <p:txBody>
              <a:bodyPr wrap="square" rtlCol="0">
                <a:spAutoFit/>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𝑜</m:t>
                        </m:r>
                        <m:r>
                          <a:rPr lang="en-IN" b="0" i="1" smtClean="0">
                            <a:latin typeface="Cambria Math" panose="02040503050406030204" pitchFamily="18" charset="0"/>
                          </a:rPr>
                          <m:t> </m:t>
                        </m:r>
                        <m:r>
                          <a:rPr lang="en-IN" b="0" i="1" smtClean="0">
                            <a:latin typeface="Cambria Math" panose="02040503050406030204" pitchFamily="18" charset="0"/>
                          </a:rPr>
                          <m:t>𝑚𝑖𝑛</m:t>
                        </m:r>
                      </m:sub>
                    </m:sSub>
                  </m:oMath>
                </a14:m>
                <a:r>
                  <a:rPr lang="en-IN" dirty="0"/>
                  <a:t> = 1 cm</a:t>
                </a:r>
              </a:p>
            </p:txBody>
          </p:sp>
        </mc:Choice>
        <mc:Fallback xmlns="">
          <p:sp>
            <p:nvSpPr>
              <p:cNvPr id="44" name="TextBox 43">
                <a:extLst>
                  <a:ext uri="{FF2B5EF4-FFF2-40B4-BE49-F238E27FC236}">
                    <a16:creationId xmlns:a16="http://schemas.microsoft.com/office/drawing/2014/main" id="{92ED1BCC-DDA8-75E7-C63D-CA42E27F469B}"/>
                  </a:ext>
                </a:extLst>
              </p:cNvPr>
              <p:cNvSpPr txBox="1">
                <a:spLocks noRot="1" noChangeAspect="1" noMove="1" noResize="1" noEditPoints="1" noAdjustHandles="1" noChangeArrowheads="1" noChangeShapeType="1" noTextEdit="1"/>
              </p:cNvSpPr>
              <p:nvPr/>
            </p:nvSpPr>
            <p:spPr>
              <a:xfrm>
                <a:off x="8572930" y="4683693"/>
                <a:ext cx="1572219" cy="369332"/>
              </a:xfrm>
              <a:prstGeom prst="rect">
                <a:avLst/>
              </a:prstGeom>
              <a:blipFill>
                <a:blip r:embed="rId3"/>
                <a:stretch>
                  <a:fillRect t="-6557" r="-1550" b="-26230"/>
                </a:stretch>
              </a:blipFill>
            </p:spPr>
            <p:txBody>
              <a:bodyPr/>
              <a:lstStyle/>
              <a:p>
                <a:r>
                  <a:rPr lang="en-IN">
                    <a:noFill/>
                  </a:rPr>
                  <a:t> </a:t>
                </a:r>
              </a:p>
            </p:txBody>
          </p:sp>
        </mc:Fallback>
      </mc:AlternateContent>
      <p:grpSp>
        <p:nvGrpSpPr>
          <p:cNvPr id="55" name="Group 54">
            <a:extLst>
              <a:ext uri="{FF2B5EF4-FFF2-40B4-BE49-F238E27FC236}">
                <a16:creationId xmlns:a16="http://schemas.microsoft.com/office/drawing/2014/main" id="{571A0AC8-66C4-1190-8E95-529EDEB1477A}"/>
              </a:ext>
            </a:extLst>
          </p:cNvPr>
          <p:cNvGrpSpPr/>
          <p:nvPr/>
        </p:nvGrpSpPr>
        <p:grpSpPr>
          <a:xfrm>
            <a:off x="8686965" y="6182369"/>
            <a:ext cx="1341104" cy="300916"/>
            <a:chOff x="7741920" y="723290"/>
            <a:chExt cx="3068320" cy="292710"/>
          </a:xfrm>
        </p:grpSpPr>
        <p:cxnSp>
          <p:nvCxnSpPr>
            <p:cNvPr id="57" name="Straight Connector 56">
              <a:extLst>
                <a:ext uri="{FF2B5EF4-FFF2-40B4-BE49-F238E27FC236}">
                  <a16:creationId xmlns:a16="http://schemas.microsoft.com/office/drawing/2014/main" id="{9865A7FD-CA64-B88E-9776-74A8511EA0F4}"/>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403B7587-56B7-404E-9107-FD3BD40DA5F4}"/>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51004CE1-311D-ABFC-01F3-197C4118CED1}"/>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14F9FD0-8282-BBEE-9771-C146F6A41851}"/>
                  </a:ext>
                </a:extLst>
              </p:cNvPr>
              <p:cNvSpPr txBox="1"/>
              <p:nvPr/>
            </p:nvSpPr>
            <p:spPr>
              <a:xfrm>
                <a:off x="8533631" y="6423928"/>
                <a:ext cx="1576329" cy="369332"/>
              </a:xfrm>
              <a:prstGeom prst="rect">
                <a:avLst/>
              </a:prstGeom>
              <a:noFill/>
            </p:spPr>
            <p:txBody>
              <a:bodyPr wrap="none" rtlCol="0">
                <a:spAutoFit/>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𝑜</m:t>
                        </m:r>
                        <m:r>
                          <a:rPr lang="en-IN" b="0" i="1" smtClean="0">
                            <a:latin typeface="Cambria Math" panose="02040503050406030204" pitchFamily="18" charset="0"/>
                          </a:rPr>
                          <m:t> </m:t>
                        </m:r>
                        <m:r>
                          <a:rPr lang="en-IN" b="0" i="1" smtClean="0">
                            <a:latin typeface="Cambria Math" panose="02040503050406030204" pitchFamily="18" charset="0"/>
                          </a:rPr>
                          <m:t>𝑚𝑎𝑥</m:t>
                        </m:r>
                      </m:sub>
                    </m:sSub>
                  </m:oMath>
                </a14:m>
                <a:r>
                  <a:rPr lang="en-IN" dirty="0"/>
                  <a:t> = 5 cm</a:t>
                </a:r>
              </a:p>
            </p:txBody>
          </p:sp>
        </mc:Choice>
        <mc:Fallback xmlns="">
          <p:sp>
            <p:nvSpPr>
              <p:cNvPr id="56" name="TextBox 55">
                <a:extLst>
                  <a:ext uri="{FF2B5EF4-FFF2-40B4-BE49-F238E27FC236}">
                    <a16:creationId xmlns:a16="http://schemas.microsoft.com/office/drawing/2014/main" id="{514F9FD0-8282-BBEE-9771-C146F6A41851}"/>
                  </a:ext>
                </a:extLst>
              </p:cNvPr>
              <p:cNvSpPr txBox="1">
                <a:spLocks noRot="1" noChangeAspect="1" noMove="1" noResize="1" noEditPoints="1" noAdjustHandles="1" noChangeArrowheads="1" noChangeShapeType="1" noTextEdit="1"/>
              </p:cNvSpPr>
              <p:nvPr/>
            </p:nvSpPr>
            <p:spPr>
              <a:xfrm>
                <a:off x="8533631" y="6423928"/>
                <a:ext cx="1576329" cy="369332"/>
              </a:xfrm>
              <a:prstGeom prst="rect">
                <a:avLst/>
              </a:prstGeom>
              <a:blipFill>
                <a:blip r:embed="rId4"/>
                <a:stretch>
                  <a:fillRect t="-8333" r="-2713" b="-28333"/>
                </a:stretch>
              </a:blipFill>
            </p:spPr>
            <p:txBody>
              <a:bodyPr/>
              <a:lstStyle/>
              <a:p>
                <a:r>
                  <a:rPr lang="en-IN">
                    <a:noFill/>
                  </a:rPr>
                  <a:t> </a:t>
                </a:r>
              </a:p>
            </p:txBody>
          </p:sp>
        </mc:Fallback>
      </mc:AlternateContent>
      <p:grpSp>
        <p:nvGrpSpPr>
          <p:cNvPr id="90" name="Group 89">
            <a:extLst>
              <a:ext uri="{FF2B5EF4-FFF2-40B4-BE49-F238E27FC236}">
                <a16:creationId xmlns:a16="http://schemas.microsoft.com/office/drawing/2014/main" id="{848B8715-CCA0-A768-07A8-9B81D208B687}"/>
              </a:ext>
            </a:extLst>
          </p:cNvPr>
          <p:cNvGrpSpPr/>
          <p:nvPr/>
        </p:nvGrpSpPr>
        <p:grpSpPr>
          <a:xfrm>
            <a:off x="7090333" y="1435882"/>
            <a:ext cx="609839" cy="2908775"/>
            <a:chOff x="7327669" y="4686117"/>
            <a:chExt cx="1362474" cy="562305"/>
          </a:xfrm>
        </p:grpSpPr>
        <p:grpSp>
          <p:nvGrpSpPr>
            <p:cNvPr id="84" name="Group 83">
              <a:extLst>
                <a:ext uri="{FF2B5EF4-FFF2-40B4-BE49-F238E27FC236}">
                  <a16:creationId xmlns:a16="http://schemas.microsoft.com/office/drawing/2014/main" id="{F76FDBF2-7553-63EB-DE68-3D600D94B171}"/>
                </a:ext>
              </a:extLst>
            </p:cNvPr>
            <p:cNvGrpSpPr/>
            <p:nvPr/>
          </p:nvGrpSpPr>
          <p:grpSpPr>
            <a:xfrm rot="5400000">
              <a:off x="7173973" y="4839813"/>
              <a:ext cx="562305" cy="254914"/>
              <a:chOff x="7741920" y="723290"/>
              <a:chExt cx="3068320" cy="292710"/>
            </a:xfrm>
          </p:grpSpPr>
          <p:cxnSp>
            <p:nvCxnSpPr>
              <p:cNvPr id="85" name="Straight Connector 84">
                <a:extLst>
                  <a:ext uri="{FF2B5EF4-FFF2-40B4-BE49-F238E27FC236}">
                    <a16:creationId xmlns:a16="http://schemas.microsoft.com/office/drawing/2014/main" id="{27C368A7-85BB-B50A-1925-834EBF2DF246}"/>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4DC552A-5854-6F40-AF2E-52B935FDCD40}"/>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96E36551-A36B-0560-E44E-A2B483DDDFBC}"/>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88" name="Straight Connector 87">
              <a:extLst>
                <a:ext uri="{FF2B5EF4-FFF2-40B4-BE49-F238E27FC236}">
                  <a16:creationId xmlns:a16="http://schemas.microsoft.com/office/drawing/2014/main" id="{D54C387D-7996-2BE3-8402-E5956A496526}"/>
                </a:ext>
              </a:extLst>
            </p:cNvPr>
            <p:cNvCxnSpPr>
              <a:cxnSpLocks/>
            </p:cNvCxnSpPr>
            <p:nvPr/>
          </p:nvCxnSpPr>
          <p:spPr>
            <a:xfrm>
              <a:off x="7687762" y="4687088"/>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EEDBE590-C318-BC58-03A3-10EABEB03E81}"/>
                </a:ext>
              </a:extLst>
            </p:cNvPr>
            <p:cNvCxnSpPr>
              <a:cxnSpLocks/>
            </p:cNvCxnSpPr>
            <p:nvPr/>
          </p:nvCxnSpPr>
          <p:spPr>
            <a:xfrm>
              <a:off x="7687761" y="5248420"/>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100" name="Group 99">
            <a:extLst>
              <a:ext uri="{FF2B5EF4-FFF2-40B4-BE49-F238E27FC236}">
                <a16:creationId xmlns:a16="http://schemas.microsoft.com/office/drawing/2014/main" id="{85D1C32D-EC2F-94C6-9F9B-96A215791B96}"/>
              </a:ext>
            </a:extLst>
          </p:cNvPr>
          <p:cNvGrpSpPr/>
          <p:nvPr/>
        </p:nvGrpSpPr>
        <p:grpSpPr>
          <a:xfrm rot="18860788">
            <a:off x="10512390" y="1080288"/>
            <a:ext cx="390732" cy="200269"/>
            <a:chOff x="7741920" y="723290"/>
            <a:chExt cx="3068320" cy="292710"/>
          </a:xfrm>
        </p:grpSpPr>
        <p:cxnSp>
          <p:nvCxnSpPr>
            <p:cNvPr id="102" name="Straight Connector 101">
              <a:extLst>
                <a:ext uri="{FF2B5EF4-FFF2-40B4-BE49-F238E27FC236}">
                  <a16:creationId xmlns:a16="http://schemas.microsoft.com/office/drawing/2014/main" id="{2130E761-483C-6775-71E6-664926F9560C}"/>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2D5315B8-8183-3923-F770-483B07112C62}"/>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9FC7FFF9-02FF-A601-C27C-2095053FAEE0}"/>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01" name="TextBox 100">
            <a:extLst>
              <a:ext uri="{FF2B5EF4-FFF2-40B4-BE49-F238E27FC236}">
                <a16:creationId xmlns:a16="http://schemas.microsoft.com/office/drawing/2014/main" id="{87B5A60F-1FD1-D52C-9F67-3D3B87E95989}"/>
              </a:ext>
            </a:extLst>
          </p:cNvPr>
          <p:cNvSpPr txBox="1"/>
          <p:nvPr/>
        </p:nvSpPr>
        <p:spPr>
          <a:xfrm rot="18860788">
            <a:off x="10543515" y="775518"/>
            <a:ext cx="1329356" cy="369332"/>
          </a:xfrm>
          <a:prstGeom prst="rect">
            <a:avLst/>
          </a:prstGeom>
          <a:noFill/>
        </p:spPr>
        <p:txBody>
          <a:bodyPr wrap="square" rtlCol="0">
            <a:spAutoFit/>
          </a:bodyPr>
          <a:lstStyle/>
          <a:p>
            <a:r>
              <a:rPr lang="en-IN" sz="1800" dirty="0"/>
              <a:t>L = 2.3 mm</a:t>
            </a:r>
          </a:p>
        </p:txBody>
      </p:sp>
      <p:grpSp>
        <p:nvGrpSpPr>
          <p:cNvPr id="24" name="Group 23">
            <a:extLst>
              <a:ext uri="{FF2B5EF4-FFF2-40B4-BE49-F238E27FC236}">
                <a16:creationId xmlns:a16="http://schemas.microsoft.com/office/drawing/2014/main" id="{C8352596-2418-684A-9B6E-B5B0DEB86193}"/>
              </a:ext>
            </a:extLst>
          </p:cNvPr>
          <p:cNvGrpSpPr/>
          <p:nvPr/>
        </p:nvGrpSpPr>
        <p:grpSpPr>
          <a:xfrm>
            <a:off x="7780220" y="4152452"/>
            <a:ext cx="1377578" cy="1808290"/>
            <a:chOff x="7780220" y="4152452"/>
            <a:chExt cx="1377578" cy="1808290"/>
          </a:xfrm>
        </p:grpSpPr>
        <p:sp>
          <p:nvSpPr>
            <p:cNvPr id="9" name="Right Triangle 8">
              <a:extLst>
                <a:ext uri="{FF2B5EF4-FFF2-40B4-BE49-F238E27FC236}">
                  <a16:creationId xmlns:a16="http://schemas.microsoft.com/office/drawing/2014/main" id="{03B382D0-869C-1896-6A12-C1ED59E92618}"/>
                </a:ext>
              </a:extLst>
            </p:cNvPr>
            <p:cNvSpPr/>
            <p:nvPr/>
          </p:nvSpPr>
          <p:spPr>
            <a:xfrm>
              <a:off x="7781357" y="4152452"/>
              <a:ext cx="1376441" cy="1415787"/>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7EFFF46-EBED-D7C9-075F-1B1897307CEA}"/>
                </a:ext>
              </a:extLst>
            </p:cNvPr>
            <p:cNvSpPr/>
            <p:nvPr/>
          </p:nvSpPr>
          <p:spPr>
            <a:xfrm>
              <a:off x="7780220" y="5576253"/>
              <a:ext cx="1377577" cy="3844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 name="Group 22">
            <a:extLst>
              <a:ext uri="{FF2B5EF4-FFF2-40B4-BE49-F238E27FC236}">
                <a16:creationId xmlns:a16="http://schemas.microsoft.com/office/drawing/2014/main" id="{B8033C6F-25B6-BAE5-76CB-5D314AD156B5}"/>
              </a:ext>
            </a:extLst>
          </p:cNvPr>
          <p:cNvGrpSpPr/>
          <p:nvPr/>
        </p:nvGrpSpPr>
        <p:grpSpPr>
          <a:xfrm>
            <a:off x="9510710" y="4160466"/>
            <a:ext cx="1380384" cy="1812610"/>
            <a:chOff x="9510710" y="4160466"/>
            <a:chExt cx="1380384" cy="1812610"/>
          </a:xfrm>
        </p:grpSpPr>
        <p:sp>
          <p:nvSpPr>
            <p:cNvPr id="10" name="Right Triangle 9">
              <a:extLst>
                <a:ext uri="{FF2B5EF4-FFF2-40B4-BE49-F238E27FC236}">
                  <a16:creationId xmlns:a16="http://schemas.microsoft.com/office/drawing/2014/main" id="{E8632486-7137-B47C-4801-4C219C14FD91}"/>
                </a:ext>
              </a:extLst>
            </p:cNvPr>
            <p:cNvSpPr/>
            <p:nvPr/>
          </p:nvSpPr>
          <p:spPr>
            <a:xfrm>
              <a:off x="9510710" y="4160466"/>
              <a:ext cx="1376441" cy="1415787"/>
            </a:xfrm>
            <a:prstGeom prst="rtTriangle">
              <a:avLst/>
            </a:prstGeom>
            <a:scene3d>
              <a:camera prst="orthographicFront">
                <a:rot lat="0" lon="10799999"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DD22472F-C7F9-5835-4219-BA8B418508EB}"/>
                </a:ext>
              </a:extLst>
            </p:cNvPr>
            <p:cNvSpPr/>
            <p:nvPr/>
          </p:nvSpPr>
          <p:spPr>
            <a:xfrm>
              <a:off x="9514654" y="5588587"/>
              <a:ext cx="1376440" cy="3844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a:extLst>
              <a:ext uri="{FF2B5EF4-FFF2-40B4-BE49-F238E27FC236}">
                <a16:creationId xmlns:a16="http://schemas.microsoft.com/office/drawing/2014/main" id="{C0CA7B1F-6D04-5751-BAFA-4AD7D2F65C46}"/>
              </a:ext>
            </a:extLst>
          </p:cNvPr>
          <p:cNvGrpSpPr/>
          <p:nvPr/>
        </p:nvGrpSpPr>
        <p:grpSpPr>
          <a:xfrm>
            <a:off x="7780221" y="1435882"/>
            <a:ext cx="211940" cy="2894027"/>
            <a:chOff x="7540069" y="1021050"/>
            <a:chExt cx="211940" cy="2894027"/>
          </a:xfrm>
        </p:grpSpPr>
        <p:sp>
          <p:nvSpPr>
            <p:cNvPr id="4" name="Rectangle 3">
              <a:extLst>
                <a:ext uri="{FF2B5EF4-FFF2-40B4-BE49-F238E27FC236}">
                  <a16:creationId xmlns:a16="http://schemas.microsoft.com/office/drawing/2014/main" id="{BBCA7189-6FD2-1E52-949C-5153E1B49705}"/>
                </a:ext>
              </a:extLst>
            </p:cNvPr>
            <p:cNvSpPr/>
            <p:nvPr/>
          </p:nvSpPr>
          <p:spPr>
            <a:xfrm>
              <a:off x="7541205" y="1021050"/>
              <a:ext cx="210804" cy="26523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EF9E8D03-B09F-F692-C9AA-B2147F1B8144}"/>
                </a:ext>
              </a:extLst>
            </p:cNvPr>
            <p:cNvSpPr/>
            <p:nvPr/>
          </p:nvSpPr>
          <p:spPr>
            <a:xfrm>
              <a:off x="7540069" y="3703143"/>
              <a:ext cx="200290" cy="211934"/>
            </a:xfrm>
            <a:prstGeom prst="rtTriangle">
              <a:avLst/>
            </a:prstGeom>
            <a:scene3d>
              <a:camera prst="orthographicFront">
                <a:rot lat="10800000" lon="108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0" name="Group 19">
            <a:extLst>
              <a:ext uri="{FF2B5EF4-FFF2-40B4-BE49-F238E27FC236}">
                <a16:creationId xmlns:a16="http://schemas.microsoft.com/office/drawing/2014/main" id="{2AD66630-79B5-048E-90C6-B80F14912B30}"/>
              </a:ext>
            </a:extLst>
          </p:cNvPr>
          <p:cNvGrpSpPr/>
          <p:nvPr/>
        </p:nvGrpSpPr>
        <p:grpSpPr>
          <a:xfrm>
            <a:off x="10682090" y="1450633"/>
            <a:ext cx="210804" cy="2894027"/>
            <a:chOff x="7541205" y="1021050"/>
            <a:chExt cx="210804" cy="2894027"/>
          </a:xfrm>
        </p:grpSpPr>
        <p:sp>
          <p:nvSpPr>
            <p:cNvPr id="21" name="Rectangle 20">
              <a:extLst>
                <a:ext uri="{FF2B5EF4-FFF2-40B4-BE49-F238E27FC236}">
                  <a16:creationId xmlns:a16="http://schemas.microsoft.com/office/drawing/2014/main" id="{12933E00-3BE8-1A74-EF9A-20DB6DDBCF6F}"/>
                </a:ext>
              </a:extLst>
            </p:cNvPr>
            <p:cNvSpPr/>
            <p:nvPr/>
          </p:nvSpPr>
          <p:spPr>
            <a:xfrm>
              <a:off x="7541205" y="1021050"/>
              <a:ext cx="210804" cy="26523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ight Triangle 21">
              <a:extLst>
                <a:ext uri="{FF2B5EF4-FFF2-40B4-BE49-F238E27FC236}">
                  <a16:creationId xmlns:a16="http://schemas.microsoft.com/office/drawing/2014/main" id="{D8BCA370-BB35-B1B1-69C9-F2C345173DC0}"/>
                </a:ext>
              </a:extLst>
            </p:cNvPr>
            <p:cNvSpPr/>
            <p:nvPr/>
          </p:nvSpPr>
          <p:spPr>
            <a:xfrm>
              <a:off x="7543094" y="3703143"/>
              <a:ext cx="200290" cy="211934"/>
            </a:xfrm>
            <a:prstGeom prst="rtTriangle">
              <a:avLst/>
            </a:prstGeom>
            <a:scene3d>
              <a:camera prst="orthographicFront">
                <a:rot lat="1080000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6" name="Oval 25">
            <a:extLst>
              <a:ext uri="{FF2B5EF4-FFF2-40B4-BE49-F238E27FC236}">
                <a16:creationId xmlns:a16="http://schemas.microsoft.com/office/drawing/2014/main" id="{A98E405F-E258-707E-DDE8-A2866CA3A767}"/>
              </a:ext>
            </a:extLst>
          </p:cNvPr>
          <p:cNvSpPr/>
          <p:nvPr/>
        </p:nvSpPr>
        <p:spPr>
          <a:xfrm>
            <a:off x="8134511" y="5718492"/>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92021BF1-357E-790E-B0C9-6A7E86B7B483}"/>
              </a:ext>
            </a:extLst>
          </p:cNvPr>
          <p:cNvSpPr/>
          <p:nvPr/>
        </p:nvSpPr>
        <p:spPr>
          <a:xfrm>
            <a:off x="7840271" y="5718492"/>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0C322C91-7F23-8272-F7AB-23E216C6280C}"/>
              </a:ext>
            </a:extLst>
          </p:cNvPr>
          <p:cNvSpPr/>
          <p:nvPr/>
        </p:nvSpPr>
        <p:spPr>
          <a:xfrm>
            <a:off x="7557796" y="5718491"/>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B10662A9-184D-E715-826B-60BC256C65E4}"/>
              </a:ext>
            </a:extLst>
          </p:cNvPr>
          <p:cNvSpPr/>
          <p:nvPr/>
        </p:nvSpPr>
        <p:spPr>
          <a:xfrm>
            <a:off x="7260069" y="5723442"/>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6E890CAF-1131-5385-DB0B-C06A65658EEB}"/>
              </a:ext>
            </a:extLst>
          </p:cNvPr>
          <p:cNvSpPr/>
          <p:nvPr/>
        </p:nvSpPr>
        <p:spPr>
          <a:xfrm>
            <a:off x="11273347" y="5724951"/>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1CE9EF8-A190-275C-BB74-BF6F06C00315}"/>
              </a:ext>
            </a:extLst>
          </p:cNvPr>
          <p:cNvSpPr/>
          <p:nvPr/>
        </p:nvSpPr>
        <p:spPr>
          <a:xfrm>
            <a:off x="10979107" y="5724951"/>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3BBCDF67-0F3A-3EC5-7425-738707B4BF69}"/>
              </a:ext>
            </a:extLst>
          </p:cNvPr>
          <p:cNvSpPr/>
          <p:nvPr/>
        </p:nvSpPr>
        <p:spPr>
          <a:xfrm>
            <a:off x="10696632" y="5724950"/>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9559DC55-7779-0139-2D76-EADC9B5C581A}"/>
              </a:ext>
            </a:extLst>
          </p:cNvPr>
          <p:cNvSpPr/>
          <p:nvPr/>
        </p:nvSpPr>
        <p:spPr>
          <a:xfrm>
            <a:off x="10398905" y="5729901"/>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A305BA11-E348-6755-3DEA-571352D74FF3}"/>
              </a:ext>
            </a:extLst>
          </p:cNvPr>
          <p:cNvSpPr/>
          <p:nvPr/>
        </p:nvSpPr>
        <p:spPr>
          <a:xfrm>
            <a:off x="6968201" y="5735645"/>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FE8CB19E-74BB-A8AC-1F91-961308C4D532}"/>
              </a:ext>
            </a:extLst>
          </p:cNvPr>
          <p:cNvSpPr/>
          <p:nvPr/>
        </p:nvSpPr>
        <p:spPr>
          <a:xfrm>
            <a:off x="11567587" y="5729900"/>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9" name="Straight Arrow Connector 38">
            <a:extLst>
              <a:ext uri="{FF2B5EF4-FFF2-40B4-BE49-F238E27FC236}">
                <a16:creationId xmlns:a16="http://schemas.microsoft.com/office/drawing/2014/main" id="{ABBEB82F-3EC2-1D33-A716-84508DD33415}"/>
              </a:ext>
            </a:extLst>
          </p:cNvPr>
          <p:cNvCxnSpPr/>
          <p:nvPr/>
        </p:nvCxnSpPr>
        <p:spPr>
          <a:xfrm>
            <a:off x="10771935" y="5053025"/>
            <a:ext cx="6520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8B60319E-460B-37D3-E740-456D68F2A2C6}"/>
              </a:ext>
            </a:extLst>
          </p:cNvPr>
          <p:cNvCxnSpPr>
            <a:cxnSpLocks/>
          </p:cNvCxnSpPr>
          <p:nvPr/>
        </p:nvCxnSpPr>
        <p:spPr>
          <a:xfrm flipH="1">
            <a:off x="7195093" y="5104206"/>
            <a:ext cx="72540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Rectangle: Rounded Corners 53">
            <a:extLst>
              <a:ext uri="{FF2B5EF4-FFF2-40B4-BE49-F238E27FC236}">
                <a16:creationId xmlns:a16="http://schemas.microsoft.com/office/drawing/2014/main" id="{E0BC6976-FC5F-2D52-221B-DE5800A2AA77}"/>
              </a:ext>
            </a:extLst>
          </p:cNvPr>
          <p:cNvSpPr/>
          <p:nvPr/>
        </p:nvSpPr>
        <p:spPr>
          <a:xfrm>
            <a:off x="7840271" y="1486284"/>
            <a:ext cx="80219" cy="122079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B3764A5B-C371-27A7-A4FF-EC3FBDAFE661}"/>
              </a:ext>
            </a:extLst>
          </p:cNvPr>
          <p:cNvGrpSpPr/>
          <p:nvPr/>
        </p:nvGrpSpPr>
        <p:grpSpPr>
          <a:xfrm rot="5400000">
            <a:off x="7617498" y="1778195"/>
            <a:ext cx="529499" cy="154776"/>
            <a:chOff x="4851163" y="4604719"/>
            <a:chExt cx="529499" cy="154776"/>
          </a:xfrm>
        </p:grpSpPr>
        <p:sp>
          <p:nvSpPr>
            <p:cNvPr id="61" name="Oval 60">
              <a:extLst>
                <a:ext uri="{FF2B5EF4-FFF2-40B4-BE49-F238E27FC236}">
                  <a16:creationId xmlns:a16="http://schemas.microsoft.com/office/drawing/2014/main" id="{BFE0CDDC-DAD2-98CD-456E-BDDA4B7A3E1A}"/>
                </a:ext>
              </a:extLst>
            </p:cNvPr>
            <p:cNvSpPr/>
            <p:nvPr/>
          </p:nvSpPr>
          <p:spPr>
            <a:xfrm>
              <a:off x="5230055" y="4604719"/>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a:extLst>
                <a:ext uri="{FF2B5EF4-FFF2-40B4-BE49-F238E27FC236}">
                  <a16:creationId xmlns:a16="http://schemas.microsoft.com/office/drawing/2014/main" id="{31564036-F3F3-FE52-B9D9-9CE019A48E0A}"/>
                </a:ext>
              </a:extLst>
            </p:cNvPr>
            <p:cNvSpPr/>
            <p:nvPr/>
          </p:nvSpPr>
          <p:spPr>
            <a:xfrm>
              <a:off x="4851163" y="4607890"/>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9" name="Rectangle 28">
            <a:extLst>
              <a:ext uri="{FF2B5EF4-FFF2-40B4-BE49-F238E27FC236}">
                <a16:creationId xmlns:a16="http://schemas.microsoft.com/office/drawing/2014/main" id="{AA156294-3621-2EE3-E376-C487112B1686}"/>
              </a:ext>
            </a:extLst>
          </p:cNvPr>
          <p:cNvSpPr/>
          <p:nvPr/>
        </p:nvSpPr>
        <p:spPr>
          <a:xfrm>
            <a:off x="8367214" y="4521742"/>
            <a:ext cx="1987836" cy="1670594"/>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695D80BB-5652-A6C9-B43D-BE57B9819D3C}"/>
              </a:ext>
            </a:extLst>
          </p:cNvPr>
          <p:cNvSpPr txBox="1"/>
          <p:nvPr/>
        </p:nvSpPr>
        <p:spPr>
          <a:xfrm>
            <a:off x="8375633" y="4132725"/>
            <a:ext cx="1987835" cy="369332"/>
          </a:xfrm>
          <a:prstGeom prst="rect">
            <a:avLst/>
          </a:prstGeom>
          <a:noFill/>
        </p:spPr>
        <p:txBody>
          <a:bodyPr wrap="square" rtlCol="0">
            <a:spAutoFit/>
          </a:bodyPr>
          <a:lstStyle/>
          <a:p>
            <a:pPr algn="ctr"/>
            <a:r>
              <a:rPr lang="en-IN" dirty="0"/>
              <a:t>Field of view</a:t>
            </a:r>
          </a:p>
        </p:txBody>
      </p:sp>
      <p:sp>
        <p:nvSpPr>
          <p:cNvPr id="70" name="Rectangle: Rounded Corners 69">
            <a:extLst>
              <a:ext uri="{FF2B5EF4-FFF2-40B4-BE49-F238E27FC236}">
                <a16:creationId xmlns:a16="http://schemas.microsoft.com/office/drawing/2014/main" id="{44E996D5-997E-4030-286F-4982B3CDEE29}"/>
              </a:ext>
            </a:extLst>
          </p:cNvPr>
          <p:cNvSpPr/>
          <p:nvPr/>
        </p:nvSpPr>
        <p:spPr>
          <a:xfrm>
            <a:off x="10743169" y="1506278"/>
            <a:ext cx="80219" cy="122079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1" name="Group 70">
            <a:extLst>
              <a:ext uri="{FF2B5EF4-FFF2-40B4-BE49-F238E27FC236}">
                <a16:creationId xmlns:a16="http://schemas.microsoft.com/office/drawing/2014/main" id="{FF66932F-ECDF-37E3-450A-0D22FD1AB5F8}"/>
              </a:ext>
            </a:extLst>
          </p:cNvPr>
          <p:cNvGrpSpPr/>
          <p:nvPr/>
        </p:nvGrpSpPr>
        <p:grpSpPr>
          <a:xfrm rot="5400000">
            <a:off x="10502813" y="1815775"/>
            <a:ext cx="564665" cy="154776"/>
            <a:chOff x="4815997" y="4604719"/>
            <a:chExt cx="564665" cy="154776"/>
          </a:xfrm>
        </p:grpSpPr>
        <p:sp>
          <p:nvSpPr>
            <p:cNvPr id="72" name="Oval 71">
              <a:extLst>
                <a:ext uri="{FF2B5EF4-FFF2-40B4-BE49-F238E27FC236}">
                  <a16:creationId xmlns:a16="http://schemas.microsoft.com/office/drawing/2014/main" id="{BA79D40B-86E4-3E43-E401-53E2A9AB109F}"/>
                </a:ext>
              </a:extLst>
            </p:cNvPr>
            <p:cNvSpPr/>
            <p:nvPr/>
          </p:nvSpPr>
          <p:spPr>
            <a:xfrm>
              <a:off x="5230055" y="4604719"/>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22E84AD6-FB30-7A64-9354-D278E8F15E80}"/>
                </a:ext>
              </a:extLst>
            </p:cNvPr>
            <p:cNvSpPr/>
            <p:nvPr/>
          </p:nvSpPr>
          <p:spPr>
            <a:xfrm>
              <a:off x="4815997" y="4607890"/>
              <a:ext cx="150607" cy="15160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76" name="Group 75">
            <a:extLst>
              <a:ext uri="{FF2B5EF4-FFF2-40B4-BE49-F238E27FC236}">
                <a16:creationId xmlns:a16="http://schemas.microsoft.com/office/drawing/2014/main" id="{4B6E390F-1453-522B-317C-73DFA894F45F}"/>
              </a:ext>
            </a:extLst>
          </p:cNvPr>
          <p:cNvGrpSpPr/>
          <p:nvPr/>
        </p:nvGrpSpPr>
        <p:grpSpPr>
          <a:xfrm>
            <a:off x="7028547" y="5996151"/>
            <a:ext cx="320867" cy="292710"/>
            <a:chOff x="7741920" y="723290"/>
            <a:chExt cx="3068320" cy="292710"/>
          </a:xfrm>
        </p:grpSpPr>
        <p:cxnSp>
          <p:nvCxnSpPr>
            <p:cNvPr id="78" name="Straight Connector 77">
              <a:extLst>
                <a:ext uri="{FF2B5EF4-FFF2-40B4-BE49-F238E27FC236}">
                  <a16:creationId xmlns:a16="http://schemas.microsoft.com/office/drawing/2014/main" id="{5020EF8E-9AF3-FDFA-BA9A-6D9690FBCC1D}"/>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71EA9C1F-6FCE-8A20-92B7-8AF565B59B92}"/>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E63051F5-1E11-2AEC-D6F9-4A0478C52127}"/>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77" name="TextBox 76">
            <a:extLst>
              <a:ext uri="{FF2B5EF4-FFF2-40B4-BE49-F238E27FC236}">
                <a16:creationId xmlns:a16="http://schemas.microsoft.com/office/drawing/2014/main" id="{C9603015-D70E-A712-76D1-7AD806A8501D}"/>
              </a:ext>
            </a:extLst>
          </p:cNvPr>
          <p:cNvSpPr txBox="1"/>
          <p:nvPr/>
        </p:nvSpPr>
        <p:spPr>
          <a:xfrm>
            <a:off x="6786735" y="6255373"/>
            <a:ext cx="896134" cy="369332"/>
          </a:xfrm>
          <a:prstGeom prst="rect">
            <a:avLst/>
          </a:prstGeom>
          <a:noFill/>
        </p:spPr>
        <p:txBody>
          <a:bodyPr wrap="square" rtlCol="0">
            <a:spAutoFit/>
          </a:bodyPr>
          <a:lstStyle/>
          <a:p>
            <a:r>
              <a:rPr lang="en-IN" dirty="0"/>
              <a:t>0.5 cm</a:t>
            </a:r>
          </a:p>
        </p:txBody>
      </p:sp>
      <p:grpSp>
        <p:nvGrpSpPr>
          <p:cNvPr id="82" name="Group 81">
            <a:extLst>
              <a:ext uri="{FF2B5EF4-FFF2-40B4-BE49-F238E27FC236}">
                <a16:creationId xmlns:a16="http://schemas.microsoft.com/office/drawing/2014/main" id="{36677157-061F-15EB-1BF9-7D7C73528817}"/>
              </a:ext>
            </a:extLst>
          </p:cNvPr>
          <p:cNvGrpSpPr/>
          <p:nvPr/>
        </p:nvGrpSpPr>
        <p:grpSpPr>
          <a:xfrm>
            <a:off x="7780220" y="469678"/>
            <a:ext cx="217020" cy="292710"/>
            <a:chOff x="7741920" y="723290"/>
            <a:chExt cx="3068320" cy="292710"/>
          </a:xfrm>
        </p:grpSpPr>
        <p:cxnSp>
          <p:nvCxnSpPr>
            <p:cNvPr id="91" name="Straight Connector 90">
              <a:extLst>
                <a:ext uri="{FF2B5EF4-FFF2-40B4-BE49-F238E27FC236}">
                  <a16:creationId xmlns:a16="http://schemas.microsoft.com/office/drawing/2014/main" id="{84CE6926-929E-11DD-BB79-52E394684454}"/>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EDF04FCD-0CA2-C792-FED7-D740DA8FDF54}"/>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758C1869-7E48-05F8-7D3A-5E3355918449}"/>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sp>
        <p:nvSpPr>
          <p:cNvPr id="83" name="TextBox 82">
            <a:extLst>
              <a:ext uri="{FF2B5EF4-FFF2-40B4-BE49-F238E27FC236}">
                <a16:creationId xmlns:a16="http://schemas.microsoft.com/office/drawing/2014/main" id="{A83A87CC-3488-EE38-C0FD-0AC613797D1D}"/>
              </a:ext>
            </a:extLst>
          </p:cNvPr>
          <p:cNvSpPr txBox="1"/>
          <p:nvPr/>
        </p:nvSpPr>
        <p:spPr>
          <a:xfrm>
            <a:off x="7428311" y="123652"/>
            <a:ext cx="987980" cy="369332"/>
          </a:xfrm>
          <a:prstGeom prst="rect">
            <a:avLst/>
          </a:prstGeom>
          <a:noFill/>
        </p:spPr>
        <p:txBody>
          <a:bodyPr wrap="square" rtlCol="0">
            <a:spAutoFit/>
          </a:bodyPr>
          <a:lstStyle/>
          <a:p>
            <a:r>
              <a:rPr lang="en-IN" dirty="0"/>
              <a:t>1.5 cm</a:t>
            </a:r>
          </a:p>
        </p:txBody>
      </p:sp>
      <p:sp>
        <p:nvSpPr>
          <p:cNvPr id="94" name="TextBox 93">
            <a:extLst>
              <a:ext uri="{FF2B5EF4-FFF2-40B4-BE49-F238E27FC236}">
                <a16:creationId xmlns:a16="http://schemas.microsoft.com/office/drawing/2014/main" id="{050F2000-FF99-FC4C-66BF-7363C2DB6C91}"/>
              </a:ext>
            </a:extLst>
          </p:cNvPr>
          <p:cNvSpPr txBox="1"/>
          <p:nvPr/>
        </p:nvSpPr>
        <p:spPr>
          <a:xfrm>
            <a:off x="6551502" y="5373031"/>
            <a:ext cx="1258743" cy="369332"/>
          </a:xfrm>
          <a:prstGeom prst="rect">
            <a:avLst/>
          </a:prstGeom>
          <a:noFill/>
        </p:spPr>
        <p:txBody>
          <a:bodyPr wrap="none" rtlCol="0">
            <a:spAutoFit/>
          </a:bodyPr>
          <a:lstStyle/>
          <a:p>
            <a:r>
              <a:rPr lang="en-IN" dirty="0"/>
              <a:t>m3 screws</a:t>
            </a:r>
          </a:p>
        </p:txBody>
      </p:sp>
      <p:sp>
        <p:nvSpPr>
          <p:cNvPr id="95" name="TextBox 94">
            <a:extLst>
              <a:ext uri="{FF2B5EF4-FFF2-40B4-BE49-F238E27FC236}">
                <a16:creationId xmlns:a16="http://schemas.microsoft.com/office/drawing/2014/main" id="{4A8421E5-5AAC-DD1F-C0A9-6CF56CB941BB}"/>
              </a:ext>
            </a:extLst>
          </p:cNvPr>
          <p:cNvSpPr txBox="1"/>
          <p:nvPr/>
        </p:nvSpPr>
        <p:spPr>
          <a:xfrm rot="16200000">
            <a:off x="6938554" y="1980515"/>
            <a:ext cx="1258743" cy="369332"/>
          </a:xfrm>
          <a:prstGeom prst="rect">
            <a:avLst/>
          </a:prstGeom>
          <a:noFill/>
        </p:spPr>
        <p:txBody>
          <a:bodyPr wrap="none" rtlCol="0">
            <a:spAutoFit/>
          </a:bodyPr>
          <a:lstStyle/>
          <a:p>
            <a:r>
              <a:rPr lang="en-IN" dirty="0"/>
              <a:t>m5 screws</a:t>
            </a:r>
          </a:p>
        </p:txBody>
      </p:sp>
      <p:grpSp>
        <p:nvGrpSpPr>
          <p:cNvPr id="96" name="Group 95">
            <a:extLst>
              <a:ext uri="{FF2B5EF4-FFF2-40B4-BE49-F238E27FC236}">
                <a16:creationId xmlns:a16="http://schemas.microsoft.com/office/drawing/2014/main" id="{95937B32-0E94-4E28-D57A-58BE89356566}"/>
              </a:ext>
            </a:extLst>
          </p:cNvPr>
          <p:cNvGrpSpPr/>
          <p:nvPr/>
        </p:nvGrpSpPr>
        <p:grpSpPr>
          <a:xfrm>
            <a:off x="6480492" y="1486283"/>
            <a:ext cx="609839" cy="1184671"/>
            <a:chOff x="7327669" y="4686117"/>
            <a:chExt cx="1362474" cy="562305"/>
          </a:xfrm>
        </p:grpSpPr>
        <p:grpSp>
          <p:nvGrpSpPr>
            <p:cNvPr id="97" name="Group 96">
              <a:extLst>
                <a:ext uri="{FF2B5EF4-FFF2-40B4-BE49-F238E27FC236}">
                  <a16:creationId xmlns:a16="http://schemas.microsoft.com/office/drawing/2014/main" id="{4350F8C7-ECD5-2B70-2568-659E2FB25316}"/>
                </a:ext>
              </a:extLst>
            </p:cNvPr>
            <p:cNvGrpSpPr/>
            <p:nvPr/>
          </p:nvGrpSpPr>
          <p:grpSpPr>
            <a:xfrm rot="5400000">
              <a:off x="7173973" y="4839813"/>
              <a:ext cx="562305" cy="254914"/>
              <a:chOff x="7741920" y="723290"/>
              <a:chExt cx="3068320" cy="292710"/>
            </a:xfrm>
          </p:grpSpPr>
          <p:cxnSp>
            <p:nvCxnSpPr>
              <p:cNvPr id="105" name="Straight Connector 104">
                <a:extLst>
                  <a:ext uri="{FF2B5EF4-FFF2-40B4-BE49-F238E27FC236}">
                    <a16:creationId xmlns:a16="http://schemas.microsoft.com/office/drawing/2014/main" id="{FA6302B4-7B67-95AA-8255-9581B45A8F33}"/>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9E46BF3C-5F1A-7E94-64E7-FDA8D4F24E38}"/>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CB6FBD38-DACC-FBE6-9CAC-85DF6BD6B882}"/>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98" name="Straight Connector 97">
              <a:extLst>
                <a:ext uri="{FF2B5EF4-FFF2-40B4-BE49-F238E27FC236}">
                  <a16:creationId xmlns:a16="http://schemas.microsoft.com/office/drawing/2014/main" id="{03C02602-F5FD-B580-B02E-AEE8817416AC}"/>
                </a:ext>
              </a:extLst>
            </p:cNvPr>
            <p:cNvCxnSpPr>
              <a:cxnSpLocks/>
            </p:cNvCxnSpPr>
            <p:nvPr/>
          </p:nvCxnSpPr>
          <p:spPr>
            <a:xfrm>
              <a:off x="7687762" y="4687088"/>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4EB84EA8-23E5-4F68-D706-0150A8C67A49}"/>
                </a:ext>
              </a:extLst>
            </p:cNvPr>
            <p:cNvCxnSpPr>
              <a:cxnSpLocks/>
            </p:cNvCxnSpPr>
            <p:nvPr/>
          </p:nvCxnSpPr>
          <p:spPr>
            <a:xfrm>
              <a:off x="7687761" y="5248420"/>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08" name="TextBox 107">
            <a:extLst>
              <a:ext uri="{FF2B5EF4-FFF2-40B4-BE49-F238E27FC236}">
                <a16:creationId xmlns:a16="http://schemas.microsoft.com/office/drawing/2014/main" id="{533399E5-A779-8DF3-72EE-092AC959EA46}"/>
              </a:ext>
            </a:extLst>
          </p:cNvPr>
          <p:cNvSpPr txBox="1"/>
          <p:nvPr/>
        </p:nvSpPr>
        <p:spPr>
          <a:xfrm>
            <a:off x="5737791" y="1739303"/>
            <a:ext cx="798146" cy="369332"/>
          </a:xfrm>
          <a:prstGeom prst="rect">
            <a:avLst/>
          </a:prstGeom>
          <a:noFill/>
        </p:spPr>
        <p:txBody>
          <a:bodyPr wrap="square" rtlCol="0">
            <a:spAutoFit/>
          </a:bodyPr>
          <a:lstStyle/>
          <a:p>
            <a:r>
              <a:rPr lang="en-IN" dirty="0"/>
              <a:t>30 cm</a:t>
            </a:r>
          </a:p>
        </p:txBody>
      </p:sp>
      <p:cxnSp>
        <p:nvCxnSpPr>
          <p:cNvPr id="110" name="Straight Arrow Connector 109">
            <a:extLst>
              <a:ext uri="{FF2B5EF4-FFF2-40B4-BE49-F238E27FC236}">
                <a16:creationId xmlns:a16="http://schemas.microsoft.com/office/drawing/2014/main" id="{DA473B95-9B3A-548E-9996-AAA3A6D76ABB}"/>
              </a:ext>
            </a:extLst>
          </p:cNvPr>
          <p:cNvCxnSpPr/>
          <p:nvPr/>
        </p:nvCxnSpPr>
        <p:spPr>
          <a:xfrm>
            <a:off x="6698939" y="955982"/>
            <a:ext cx="1105139" cy="431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1" name="TextBox 110">
            <a:extLst>
              <a:ext uri="{FF2B5EF4-FFF2-40B4-BE49-F238E27FC236}">
                <a16:creationId xmlns:a16="http://schemas.microsoft.com/office/drawing/2014/main" id="{992AEA8F-7445-18B7-836F-459AD1C9E6CB}"/>
              </a:ext>
            </a:extLst>
          </p:cNvPr>
          <p:cNvSpPr txBox="1"/>
          <p:nvPr/>
        </p:nvSpPr>
        <p:spPr>
          <a:xfrm>
            <a:off x="4462640" y="574609"/>
            <a:ext cx="2775999" cy="646331"/>
          </a:xfrm>
          <a:prstGeom prst="rect">
            <a:avLst/>
          </a:prstGeom>
          <a:noFill/>
        </p:spPr>
        <p:txBody>
          <a:bodyPr wrap="square" rtlCol="0">
            <a:spAutoFit/>
          </a:bodyPr>
          <a:lstStyle/>
          <a:p>
            <a:r>
              <a:rPr lang="en-IN" dirty="0"/>
              <a:t>The groove would be on front and back plates</a:t>
            </a:r>
          </a:p>
        </p:txBody>
      </p:sp>
      <p:sp>
        <p:nvSpPr>
          <p:cNvPr id="112" name="TextBox 111">
            <a:extLst>
              <a:ext uri="{FF2B5EF4-FFF2-40B4-BE49-F238E27FC236}">
                <a16:creationId xmlns:a16="http://schemas.microsoft.com/office/drawing/2014/main" id="{EC1F9C8B-CF82-8E10-2558-66A8774D8F98}"/>
              </a:ext>
            </a:extLst>
          </p:cNvPr>
          <p:cNvSpPr txBox="1"/>
          <p:nvPr/>
        </p:nvSpPr>
        <p:spPr>
          <a:xfrm>
            <a:off x="387140" y="1321612"/>
            <a:ext cx="3542668" cy="1200329"/>
          </a:xfrm>
          <a:prstGeom prst="rect">
            <a:avLst/>
          </a:prstGeom>
          <a:noFill/>
        </p:spPr>
        <p:txBody>
          <a:bodyPr wrap="square" rtlCol="0">
            <a:spAutoFit/>
          </a:bodyPr>
          <a:lstStyle/>
          <a:p>
            <a:r>
              <a:rPr lang="en-IN" dirty="0"/>
              <a:t>FOV :  10cm X 10 cm.</a:t>
            </a:r>
            <a:br>
              <a:rPr lang="en-IN" dirty="0"/>
            </a:br>
            <a:br>
              <a:rPr lang="en-IN" dirty="0"/>
            </a:br>
            <a:r>
              <a:rPr lang="en-IN" dirty="0"/>
              <a:t>*can be increased if resolution allows as PTV is to be performed.</a:t>
            </a:r>
          </a:p>
        </p:txBody>
      </p:sp>
      <p:grpSp>
        <p:nvGrpSpPr>
          <p:cNvPr id="113" name="Group 112">
            <a:extLst>
              <a:ext uri="{FF2B5EF4-FFF2-40B4-BE49-F238E27FC236}">
                <a16:creationId xmlns:a16="http://schemas.microsoft.com/office/drawing/2014/main" id="{07D0A6E1-436F-15AA-CACD-0D3208CBF3EE}"/>
              </a:ext>
            </a:extLst>
          </p:cNvPr>
          <p:cNvGrpSpPr/>
          <p:nvPr/>
        </p:nvGrpSpPr>
        <p:grpSpPr>
          <a:xfrm rot="10800000">
            <a:off x="10962909" y="5576252"/>
            <a:ext cx="609839" cy="402693"/>
            <a:chOff x="7327669" y="4686117"/>
            <a:chExt cx="1362474" cy="562305"/>
          </a:xfrm>
        </p:grpSpPr>
        <p:grpSp>
          <p:nvGrpSpPr>
            <p:cNvPr id="114" name="Group 113">
              <a:extLst>
                <a:ext uri="{FF2B5EF4-FFF2-40B4-BE49-F238E27FC236}">
                  <a16:creationId xmlns:a16="http://schemas.microsoft.com/office/drawing/2014/main" id="{D8D1B371-9EF2-D4BC-DBEC-8D3263F776D9}"/>
                </a:ext>
              </a:extLst>
            </p:cNvPr>
            <p:cNvGrpSpPr/>
            <p:nvPr/>
          </p:nvGrpSpPr>
          <p:grpSpPr>
            <a:xfrm rot="5400000">
              <a:off x="7173973" y="4839813"/>
              <a:ext cx="562305" cy="254914"/>
              <a:chOff x="7741920" y="723290"/>
              <a:chExt cx="3068320" cy="292710"/>
            </a:xfrm>
          </p:grpSpPr>
          <p:cxnSp>
            <p:nvCxnSpPr>
              <p:cNvPr id="117" name="Straight Connector 116">
                <a:extLst>
                  <a:ext uri="{FF2B5EF4-FFF2-40B4-BE49-F238E27FC236}">
                    <a16:creationId xmlns:a16="http://schemas.microsoft.com/office/drawing/2014/main" id="{207C1E72-3990-1346-046C-DE73AEF531C3}"/>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033CACE-F675-BA1B-0A64-94D26921665D}"/>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34EE974C-29AA-1E46-759D-F1A8062B213B}"/>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15" name="Straight Connector 114">
              <a:extLst>
                <a:ext uri="{FF2B5EF4-FFF2-40B4-BE49-F238E27FC236}">
                  <a16:creationId xmlns:a16="http://schemas.microsoft.com/office/drawing/2014/main" id="{4C6DEFFC-3693-AC38-0892-E7A7A59E13EB}"/>
                </a:ext>
              </a:extLst>
            </p:cNvPr>
            <p:cNvCxnSpPr>
              <a:cxnSpLocks/>
            </p:cNvCxnSpPr>
            <p:nvPr/>
          </p:nvCxnSpPr>
          <p:spPr>
            <a:xfrm>
              <a:off x="7687762" y="4687088"/>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790F5309-7C36-F6A8-1102-166BF9880602}"/>
                </a:ext>
              </a:extLst>
            </p:cNvPr>
            <p:cNvCxnSpPr>
              <a:cxnSpLocks/>
            </p:cNvCxnSpPr>
            <p:nvPr/>
          </p:nvCxnSpPr>
          <p:spPr>
            <a:xfrm>
              <a:off x="7687761" y="5248420"/>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20" name="TextBox 119">
            <a:extLst>
              <a:ext uri="{FF2B5EF4-FFF2-40B4-BE49-F238E27FC236}">
                <a16:creationId xmlns:a16="http://schemas.microsoft.com/office/drawing/2014/main" id="{00479AFE-2C94-3337-2BB3-C5FE4A917FFB}"/>
              </a:ext>
            </a:extLst>
          </p:cNvPr>
          <p:cNvSpPr txBox="1"/>
          <p:nvPr/>
        </p:nvSpPr>
        <p:spPr>
          <a:xfrm>
            <a:off x="10943203" y="5238879"/>
            <a:ext cx="728151" cy="369332"/>
          </a:xfrm>
          <a:prstGeom prst="rect">
            <a:avLst/>
          </a:prstGeom>
          <a:noFill/>
        </p:spPr>
        <p:txBody>
          <a:bodyPr wrap="square" rtlCol="0">
            <a:spAutoFit/>
          </a:bodyPr>
          <a:lstStyle/>
          <a:p>
            <a:r>
              <a:rPr lang="en-IN" dirty="0"/>
              <a:t> 1 cm</a:t>
            </a:r>
          </a:p>
        </p:txBody>
      </p:sp>
      <p:grpSp>
        <p:nvGrpSpPr>
          <p:cNvPr id="129" name="Group 128">
            <a:extLst>
              <a:ext uri="{FF2B5EF4-FFF2-40B4-BE49-F238E27FC236}">
                <a16:creationId xmlns:a16="http://schemas.microsoft.com/office/drawing/2014/main" id="{E06A61FF-4F40-2393-0721-298296596C53}"/>
              </a:ext>
            </a:extLst>
          </p:cNvPr>
          <p:cNvGrpSpPr/>
          <p:nvPr/>
        </p:nvGrpSpPr>
        <p:grpSpPr>
          <a:xfrm>
            <a:off x="5977347" y="4344647"/>
            <a:ext cx="609839" cy="1616095"/>
            <a:chOff x="7327669" y="4686117"/>
            <a:chExt cx="1362474" cy="562305"/>
          </a:xfrm>
        </p:grpSpPr>
        <p:grpSp>
          <p:nvGrpSpPr>
            <p:cNvPr id="130" name="Group 129">
              <a:extLst>
                <a:ext uri="{FF2B5EF4-FFF2-40B4-BE49-F238E27FC236}">
                  <a16:creationId xmlns:a16="http://schemas.microsoft.com/office/drawing/2014/main" id="{8C9212D0-507A-1AF3-5129-EBFD85E46319}"/>
                </a:ext>
              </a:extLst>
            </p:cNvPr>
            <p:cNvGrpSpPr/>
            <p:nvPr/>
          </p:nvGrpSpPr>
          <p:grpSpPr>
            <a:xfrm rot="5400000">
              <a:off x="7173973" y="4839813"/>
              <a:ext cx="562305" cy="254914"/>
              <a:chOff x="7741920" y="723290"/>
              <a:chExt cx="3068320" cy="292710"/>
            </a:xfrm>
          </p:grpSpPr>
          <p:cxnSp>
            <p:nvCxnSpPr>
              <p:cNvPr id="133" name="Straight Connector 132">
                <a:extLst>
                  <a:ext uri="{FF2B5EF4-FFF2-40B4-BE49-F238E27FC236}">
                    <a16:creationId xmlns:a16="http://schemas.microsoft.com/office/drawing/2014/main" id="{22174970-B071-FD35-6768-6AE99C60544E}"/>
                  </a:ext>
                </a:extLst>
              </p:cNvPr>
              <p:cNvCxnSpPr/>
              <p:nvPr/>
            </p:nvCxnSpPr>
            <p:spPr>
              <a:xfrm>
                <a:off x="7741920" y="873760"/>
                <a:ext cx="30683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79ECF736-0BBE-5D03-095C-68DE02B24673}"/>
                  </a:ext>
                </a:extLst>
              </p:cNvPr>
              <p:cNvCxnSpPr/>
              <p:nvPr/>
            </p:nvCxnSpPr>
            <p:spPr>
              <a:xfrm flipV="1">
                <a:off x="7745984" y="723290"/>
                <a:ext cx="0" cy="292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6C879D0E-77C7-23F7-5152-A9911099B0C7}"/>
                  </a:ext>
                </a:extLst>
              </p:cNvPr>
              <p:cNvCxnSpPr/>
              <p:nvPr/>
            </p:nvCxnSpPr>
            <p:spPr>
              <a:xfrm flipV="1">
                <a:off x="10810240" y="723290"/>
                <a:ext cx="0" cy="29271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31" name="Straight Connector 130">
              <a:extLst>
                <a:ext uri="{FF2B5EF4-FFF2-40B4-BE49-F238E27FC236}">
                  <a16:creationId xmlns:a16="http://schemas.microsoft.com/office/drawing/2014/main" id="{AF75F3BF-36FF-0775-29EB-1EDF5CDD2AD7}"/>
                </a:ext>
              </a:extLst>
            </p:cNvPr>
            <p:cNvCxnSpPr>
              <a:cxnSpLocks/>
            </p:cNvCxnSpPr>
            <p:nvPr/>
          </p:nvCxnSpPr>
          <p:spPr>
            <a:xfrm>
              <a:off x="7687762" y="4687088"/>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34C02020-2942-9016-A911-8A9EE0E3CE63}"/>
                </a:ext>
              </a:extLst>
            </p:cNvPr>
            <p:cNvCxnSpPr>
              <a:cxnSpLocks/>
            </p:cNvCxnSpPr>
            <p:nvPr/>
          </p:nvCxnSpPr>
          <p:spPr>
            <a:xfrm>
              <a:off x="7687761" y="5248420"/>
              <a:ext cx="1002381"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36" name="TextBox 135">
            <a:extLst>
              <a:ext uri="{FF2B5EF4-FFF2-40B4-BE49-F238E27FC236}">
                <a16:creationId xmlns:a16="http://schemas.microsoft.com/office/drawing/2014/main" id="{F5D8C874-B6D1-C633-5CCF-B89501FDFDC1}"/>
              </a:ext>
            </a:extLst>
          </p:cNvPr>
          <p:cNvSpPr txBox="1"/>
          <p:nvPr/>
        </p:nvSpPr>
        <p:spPr>
          <a:xfrm>
            <a:off x="5736839" y="4892040"/>
            <a:ext cx="264680" cy="369332"/>
          </a:xfrm>
          <a:prstGeom prst="rect">
            <a:avLst/>
          </a:prstGeom>
          <a:noFill/>
        </p:spPr>
        <p:txBody>
          <a:bodyPr wrap="square" rtlCol="0">
            <a:spAutoFit/>
          </a:bodyPr>
          <a:lstStyle/>
          <a:p>
            <a:r>
              <a:rPr lang="en-IN" dirty="0"/>
              <a:t>h</a:t>
            </a:r>
          </a:p>
        </p:txBody>
      </p:sp>
    </p:spTree>
    <p:extLst>
      <p:ext uri="{BB962C8B-B14F-4D97-AF65-F5344CB8AC3E}">
        <p14:creationId xmlns:p14="http://schemas.microsoft.com/office/powerpoint/2010/main" val="1358104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777F-39CF-4153-838F-90415C6A92D9}"/>
              </a:ext>
            </a:extLst>
          </p:cNvPr>
          <p:cNvSpPr>
            <a:spLocks noGrp="1"/>
          </p:cNvSpPr>
          <p:nvPr>
            <p:ph type="title"/>
          </p:nvPr>
        </p:nvSpPr>
        <p:spPr>
          <a:xfrm>
            <a:off x="0" y="18256"/>
            <a:ext cx="10515600" cy="662782"/>
          </a:xfrm>
        </p:spPr>
        <p:txBody>
          <a:bodyPr>
            <a:normAutofit fontScale="90000"/>
          </a:bodyPr>
          <a:lstStyle/>
          <a:p>
            <a:r>
              <a:rPr lang="en-IN" dirty="0"/>
              <a:t>Actuator and Weight DAQ system</a:t>
            </a:r>
          </a:p>
        </p:txBody>
      </p:sp>
      <p:sp>
        <p:nvSpPr>
          <p:cNvPr id="3" name="Content Placeholder 2">
            <a:extLst>
              <a:ext uri="{FF2B5EF4-FFF2-40B4-BE49-F238E27FC236}">
                <a16:creationId xmlns:a16="http://schemas.microsoft.com/office/drawing/2014/main" id="{384CA1E3-3362-D015-3019-176A6D68A878}"/>
              </a:ext>
            </a:extLst>
          </p:cNvPr>
          <p:cNvSpPr>
            <a:spLocks noGrp="1"/>
          </p:cNvSpPr>
          <p:nvPr>
            <p:ph idx="1"/>
          </p:nvPr>
        </p:nvSpPr>
        <p:spPr>
          <a:xfrm>
            <a:off x="117139" y="976341"/>
            <a:ext cx="3105845" cy="450804"/>
          </a:xfrm>
        </p:spPr>
        <p:txBody>
          <a:bodyPr>
            <a:normAutofit fontScale="92500"/>
          </a:bodyPr>
          <a:lstStyle/>
          <a:p>
            <a:r>
              <a:rPr lang="en-IN" dirty="0"/>
              <a:t>Solenoid actuator</a:t>
            </a:r>
          </a:p>
          <a:p>
            <a:endParaRPr lang="en-IN" dirty="0"/>
          </a:p>
        </p:txBody>
      </p:sp>
      <p:pic>
        <p:nvPicPr>
          <p:cNvPr id="1026" name="Picture 2">
            <a:extLst>
              <a:ext uri="{FF2B5EF4-FFF2-40B4-BE49-F238E27FC236}">
                <a16:creationId xmlns:a16="http://schemas.microsoft.com/office/drawing/2014/main" id="{D1AD42C1-563B-3858-3915-6C42C73662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36" t="22431" r="31595" b="34431"/>
          <a:stretch/>
        </p:blipFill>
        <p:spPr bwMode="auto">
          <a:xfrm>
            <a:off x="171375" y="1722448"/>
            <a:ext cx="2997371" cy="19719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E93A869-58A2-1E15-7D05-041C77CA0525}"/>
              </a:ext>
            </a:extLst>
          </p:cNvPr>
          <p:cNvPicPr>
            <a:picLocks noChangeAspect="1"/>
          </p:cNvPicPr>
          <p:nvPr/>
        </p:nvPicPr>
        <p:blipFill rotWithShape="1">
          <a:blip r:embed="rId3"/>
          <a:srcRect t="-1" r="47129" b="39353"/>
          <a:stretch/>
        </p:blipFill>
        <p:spPr>
          <a:xfrm>
            <a:off x="5205656" y="588002"/>
            <a:ext cx="6814969" cy="5791284"/>
          </a:xfrm>
          <a:prstGeom prst="rect">
            <a:avLst/>
          </a:prstGeom>
        </p:spPr>
      </p:pic>
    </p:spTree>
    <p:extLst>
      <p:ext uri="{BB962C8B-B14F-4D97-AF65-F5344CB8AC3E}">
        <p14:creationId xmlns:p14="http://schemas.microsoft.com/office/powerpoint/2010/main" val="3481225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56E9-FEBB-42B5-E9CB-A594FDF349FD}"/>
              </a:ext>
            </a:extLst>
          </p:cNvPr>
          <p:cNvSpPr>
            <a:spLocks noGrp="1"/>
          </p:cNvSpPr>
          <p:nvPr>
            <p:ph type="title"/>
          </p:nvPr>
        </p:nvSpPr>
        <p:spPr>
          <a:xfrm>
            <a:off x="0" y="18256"/>
            <a:ext cx="10515600" cy="799326"/>
          </a:xfrm>
        </p:spPr>
        <p:txBody>
          <a:bodyPr/>
          <a:lstStyle/>
          <a:p>
            <a:r>
              <a:rPr lang="en-IN" dirty="0"/>
              <a:t>Expense Estimate:</a:t>
            </a:r>
          </a:p>
        </p:txBody>
      </p:sp>
      <p:graphicFrame>
        <p:nvGraphicFramePr>
          <p:cNvPr id="8" name="Table 7">
            <a:extLst>
              <a:ext uri="{FF2B5EF4-FFF2-40B4-BE49-F238E27FC236}">
                <a16:creationId xmlns:a16="http://schemas.microsoft.com/office/drawing/2014/main" id="{AA1CA9E5-4CA2-D33C-048C-17DED6E9D2B3}"/>
              </a:ext>
            </a:extLst>
          </p:cNvPr>
          <p:cNvGraphicFramePr>
            <a:graphicFrameLocks noGrp="1"/>
          </p:cNvGraphicFramePr>
          <p:nvPr>
            <p:extLst>
              <p:ext uri="{D42A27DB-BD31-4B8C-83A1-F6EECF244321}">
                <p14:modId xmlns:p14="http://schemas.microsoft.com/office/powerpoint/2010/main" val="1974418566"/>
              </p:ext>
            </p:extLst>
          </p:nvPr>
        </p:nvGraphicFramePr>
        <p:xfrm>
          <a:off x="333486" y="1280159"/>
          <a:ext cx="11499924" cy="4485059"/>
        </p:xfrm>
        <a:graphic>
          <a:graphicData uri="http://schemas.openxmlformats.org/drawingml/2006/table">
            <a:tbl>
              <a:tblPr firstRow="1" bandRow="1">
                <a:tableStyleId>{5C22544A-7EE6-4342-B048-85BDC9FD1C3A}</a:tableStyleId>
              </a:tblPr>
              <a:tblGrid>
                <a:gridCol w="2874981">
                  <a:extLst>
                    <a:ext uri="{9D8B030D-6E8A-4147-A177-3AD203B41FA5}">
                      <a16:colId xmlns:a16="http://schemas.microsoft.com/office/drawing/2014/main" val="1516041019"/>
                    </a:ext>
                  </a:extLst>
                </a:gridCol>
                <a:gridCol w="2874981">
                  <a:extLst>
                    <a:ext uri="{9D8B030D-6E8A-4147-A177-3AD203B41FA5}">
                      <a16:colId xmlns:a16="http://schemas.microsoft.com/office/drawing/2014/main" val="3669973339"/>
                    </a:ext>
                  </a:extLst>
                </a:gridCol>
                <a:gridCol w="2874981">
                  <a:extLst>
                    <a:ext uri="{9D8B030D-6E8A-4147-A177-3AD203B41FA5}">
                      <a16:colId xmlns:a16="http://schemas.microsoft.com/office/drawing/2014/main" val="4112461890"/>
                    </a:ext>
                  </a:extLst>
                </a:gridCol>
                <a:gridCol w="2874981">
                  <a:extLst>
                    <a:ext uri="{9D8B030D-6E8A-4147-A177-3AD203B41FA5}">
                      <a16:colId xmlns:a16="http://schemas.microsoft.com/office/drawing/2014/main" val="184033872"/>
                    </a:ext>
                  </a:extLst>
                </a:gridCol>
              </a:tblGrid>
              <a:tr h="372638">
                <a:tc>
                  <a:txBody>
                    <a:bodyPr/>
                    <a:lstStyle/>
                    <a:p>
                      <a:r>
                        <a:rPr lang="en-IN" dirty="0"/>
                        <a:t>Name</a:t>
                      </a:r>
                    </a:p>
                  </a:txBody>
                  <a:tcPr/>
                </a:tc>
                <a:tc>
                  <a:txBody>
                    <a:bodyPr/>
                    <a:lstStyle/>
                    <a:p>
                      <a:r>
                        <a:rPr lang="en-IN" dirty="0"/>
                        <a:t>Units</a:t>
                      </a:r>
                    </a:p>
                  </a:txBody>
                  <a:tcPr/>
                </a:tc>
                <a:tc>
                  <a:txBody>
                    <a:bodyPr/>
                    <a:lstStyle/>
                    <a:p>
                      <a:r>
                        <a:rPr lang="en-IN" dirty="0"/>
                        <a:t>price</a:t>
                      </a:r>
                    </a:p>
                  </a:txBody>
                  <a:tcPr/>
                </a:tc>
                <a:tc>
                  <a:txBody>
                    <a:bodyPr/>
                    <a:lstStyle/>
                    <a:p>
                      <a:r>
                        <a:rPr lang="en-IN" dirty="0"/>
                        <a:t>total</a:t>
                      </a:r>
                    </a:p>
                  </a:txBody>
                  <a:tcPr/>
                </a:tc>
                <a:extLst>
                  <a:ext uri="{0D108BD9-81ED-4DB2-BD59-A6C34878D82A}">
                    <a16:rowId xmlns:a16="http://schemas.microsoft.com/office/drawing/2014/main" val="965331883"/>
                  </a:ext>
                </a:extLst>
              </a:tr>
              <a:tr h="372638">
                <a:tc>
                  <a:txBody>
                    <a:bodyPr/>
                    <a:lstStyle/>
                    <a:p>
                      <a:r>
                        <a:rPr lang="en-IN" dirty="0"/>
                        <a:t>Actuator </a:t>
                      </a:r>
                      <a:r>
                        <a:rPr lang="en-IN" dirty="0">
                          <a:hlinkClick r:id="rId2"/>
                        </a:rPr>
                        <a:t>#</a:t>
                      </a:r>
                      <a:endParaRPr lang="en-IN" dirty="0"/>
                    </a:p>
                  </a:txBody>
                  <a:tcPr/>
                </a:tc>
                <a:tc>
                  <a:txBody>
                    <a:bodyPr/>
                    <a:lstStyle/>
                    <a:p>
                      <a:r>
                        <a:rPr lang="en-IN" dirty="0"/>
                        <a:t>2</a:t>
                      </a:r>
                    </a:p>
                  </a:txBody>
                  <a:tcPr/>
                </a:tc>
                <a:tc>
                  <a:txBody>
                    <a:bodyPr/>
                    <a:lstStyle/>
                    <a:p>
                      <a:r>
                        <a:rPr lang="en-IN" dirty="0"/>
                        <a:t>402</a:t>
                      </a:r>
                    </a:p>
                  </a:txBody>
                  <a:tcPr/>
                </a:tc>
                <a:tc>
                  <a:txBody>
                    <a:bodyPr/>
                    <a:lstStyle/>
                    <a:p>
                      <a:r>
                        <a:rPr lang="en-IN" dirty="0"/>
                        <a:t>804</a:t>
                      </a:r>
                    </a:p>
                  </a:txBody>
                  <a:tcPr/>
                </a:tc>
                <a:extLst>
                  <a:ext uri="{0D108BD9-81ED-4DB2-BD59-A6C34878D82A}">
                    <a16:rowId xmlns:a16="http://schemas.microsoft.com/office/drawing/2014/main" val="3545778238"/>
                  </a:ext>
                </a:extLst>
              </a:tr>
              <a:tr h="372638">
                <a:tc>
                  <a:txBody>
                    <a:bodyPr/>
                    <a:lstStyle/>
                    <a:p>
                      <a:r>
                        <a:rPr lang="en-IN" dirty="0"/>
                        <a:t>20Kg load cell </a:t>
                      </a:r>
                      <a:r>
                        <a:rPr lang="en-IN" dirty="0">
                          <a:hlinkClick r:id="rId3"/>
                        </a:rPr>
                        <a:t>#</a:t>
                      </a:r>
                      <a:endParaRPr lang="en-IN" dirty="0"/>
                    </a:p>
                  </a:txBody>
                  <a:tcPr/>
                </a:tc>
                <a:tc>
                  <a:txBody>
                    <a:bodyPr/>
                    <a:lstStyle/>
                    <a:p>
                      <a:r>
                        <a:rPr lang="en-IN" dirty="0"/>
                        <a:t>4</a:t>
                      </a:r>
                    </a:p>
                  </a:txBody>
                  <a:tcPr/>
                </a:tc>
                <a:tc>
                  <a:txBody>
                    <a:bodyPr/>
                    <a:lstStyle/>
                    <a:p>
                      <a:r>
                        <a:rPr lang="en-IN" dirty="0"/>
                        <a:t>92</a:t>
                      </a:r>
                    </a:p>
                  </a:txBody>
                  <a:tcPr/>
                </a:tc>
                <a:tc>
                  <a:txBody>
                    <a:bodyPr/>
                    <a:lstStyle/>
                    <a:p>
                      <a:r>
                        <a:rPr lang="en-IN" dirty="0"/>
                        <a:t>368</a:t>
                      </a:r>
                    </a:p>
                  </a:txBody>
                  <a:tcPr/>
                </a:tc>
                <a:extLst>
                  <a:ext uri="{0D108BD9-81ED-4DB2-BD59-A6C34878D82A}">
                    <a16:rowId xmlns:a16="http://schemas.microsoft.com/office/drawing/2014/main" val="438790192"/>
                  </a:ext>
                </a:extLst>
              </a:tr>
              <a:tr h="372638">
                <a:tc>
                  <a:txBody>
                    <a:bodyPr/>
                    <a:lstStyle/>
                    <a:p>
                      <a:r>
                        <a:rPr lang="en-IN" dirty="0"/>
                        <a:t>HX711 controller </a:t>
                      </a:r>
                      <a:r>
                        <a:rPr lang="en-IN" dirty="0">
                          <a:hlinkClick r:id="rId4"/>
                        </a:rPr>
                        <a:t>#</a:t>
                      </a:r>
                      <a:endParaRPr lang="en-IN" dirty="0"/>
                    </a:p>
                  </a:txBody>
                  <a:tcPr/>
                </a:tc>
                <a:tc>
                  <a:txBody>
                    <a:bodyPr/>
                    <a:lstStyle/>
                    <a:p>
                      <a:r>
                        <a:rPr lang="en-IN" dirty="0"/>
                        <a:t>4</a:t>
                      </a:r>
                    </a:p>
                  </a:txBody>
                  <a:tcPr/>
                </a:tc>
                <a:tc>
                  <a:txBody>
                    <a:bodyPr/>
                    <a:lstStyle/>
                    <a:p>
                      <a:r>
                        <a:rPr lang="en-IN" dirty="0"/>
                        <a:t>40</a:t>
                      </a:r>
                    </a:p>
                  </a:txBody>
                  <a:tcPr/>
                </a:tc>
                <a:tc>
                  <a:txBody>
                    <a:bodyPr/>
                    <a:lstStyle/>
                    <a:p>
                      <a:r>
                        <a:rPr lang="en-IN" dirty="0"/>
                        <a:t>160</a:t>
                      </a:r>
                    </a:p>
                  </a:txBody>
                  <a:tcPr/>
                </a:tc>
                <a:extLst>
                  <a:ext uri="{0D108BD9-81ED-4DB2-BD59-A6C34878D82A}">
                    <a16:rowId xmlns:a16="http://schemas.microsoft.com/office/drawing/2014/main" val="2520142065"/>
                  </a:ext>
                </a:extLst>
              </a:tr>
              <a:tr h="372638">
                <a:tc>
                  <a:txBody>
                    <a:bodyPr/>
                    <a:lstStyle/>
                    <a:p>
                      <a:r>
                        <a:rPr lang="en-IN" dirty="0"/>
                        <a:t>Arduino UNO R4 </a:t>
                      </a:r>
                      <a:r>
                        <a:rPr lang="en-IN" dirty="0">
                          <a:hlinkClick r:id="rId5"/>
                        </a:rPr>
                        <a:t>#</a:t>
                      </a:r>
                      <a:endParaRPr lang="en-IN" dirty="0"/>
                    </a:p>
                  </a:txBody>
                  <a:tcPr/>
                </a:tc>
                <a:tc>
                  <a:txBody>
                    <a:bodyPr/>
                    <a:lstStyle/>
                    <a:p>
                      <a:r>
                        <a:rPr lang="en-IN" dirty="0"/>
                        <a:t>1 (optional)</a:t>
                      </a:r>
                    </a:p>
                  </a:txBody>
                  <a:tcPr/>
                </a:tc>
                <a:tc>
                  <a:txBody>
                    <a:bodyPr/>
                    <a:lstStyle/>
                    <a:p>
                      <a:r>
                        <a:rPr lang="en-IN" dirty="0"/>
                        <a:t>2449</a:t>
                      </a:r>
                    </a:p>
                  </a:txBody>
                  <a:tcPr/>
                </a:tc>
                <a:tc>
                  <a:txBody>
                    <a:bodyPr/>
                    <a:lstStyle/>
                    <a:p>
                      <a:r>
                        <a:rPr lang="en-IN" dirty="0"/>
                        <a:t>2449</a:t>
                      </a:r>
                    </a:p>
                  </a:txBody>
                  <a:tcPr/>
                </a:tc>
                <a:extLst>
                  <a:ext uri="{0D108BD9-81ED-4DB2-BD59-A6C34878D82A}">
                    <a16:rowId xmlns:a16="http://schemas.microsoft.com/office/drawing/2014/main" val="2782951642"/>
                  </a:ext>
                </a:extLst>
              </a:tr>
              <a:tr h="372638">
                <a:tc>
                  <a:txBody>
                    <a:bodyPr/>
                    <a:lstStyle/>
                    <a:p>
                      <a:r>
                        <a:rPr lang="en-IN" dirty="0"/>
                        <a:t>Display module</a:t>
                      </a:r>
                    </a:p>
                  </a:txBody>
                  <a:tcPr/>
                </a:tc>
                <a:tc>
                  <a:txBody>
                    <a:bodyPr/>
                    <a:lstStyle/>
                    <a:p>
                      <a:r>
                        <a:rPr lang="en-IN" dirty="0"/>
                        <a:t>1 (optional)</a:t>
                      </a:r>
                    </a:p>
                  </a:txBody>
                  <a:tcPr/>
                </a:tc>
                <a:tc>
                  <a:txBody>
                    <a:bodyPr/>
                    <a:lstStyle/>
                    <a:p>
                      <a:r>
                        <a:rPr lang="en-IN" dirty="0"/>
                        <a:t>1218</a:t>
                      </a:r>
                    </a:p>
                  </a:txBody>
                  <a:tcPr/>
                </a:tc>
                <a:tc>
                  <a:txBody>
                    <a:bodyPr/>
                    <a:lstStyle/>
                    <a:p>
                      <a:r>
                        <a:rPr lang="en-IN" dirty="0"/>
                        <a:t>1218</a:t>
                      </a:r>
                    </a:p>
                  </a:txBody>
                  <a:tcPr/>
                </a:tc>
                <a:extLst>
                  <a:ext uri="{0D108BD9-81ED-4DB2-BD59-A6C34878D82A}">
                    <a16:rowId xmlns:a16="http://schemas.microsoft.com/office/drawing/2014/main" val="3692928719"/>
                  </a:ext>
                </a:extLst>
              </a:tr>
              <a:tr h="372638">
                <a:tc>
                  <a:txBody>
                    <a:bodyPr/>
                    <a:lstStyle/>
                    <a:p>
                      <a:r>
                        <a:rPr lang="en-IN" dirty="0"/>
                        <a:t>Jumper wires </a:t>
                      </a:r>
                      <a:r>
                        <a:rPr lang="en-IN" dirty="0">
                          <a:hlinkClick r:id="rId6"/>
                        </a:rPr>
                        <a:t>#</a:t>
                      </a:r>
                      <a:endParaRPr lang="en-IN" dirty="0"/>
                    </a:p>
                  </a:txBody>
                  <a:tcPr/>
                </a:tc>
                <a:tc>
                  <a:txBody>
                    <a:bodyPr/>
                    <a:lstStyle/>
                    <a:p>
                      <a:r>
                        <a:rPr lang="en-IN" dirty="0"/>
                        <a:t>1 set</a:t>
                      </a:r>
                    </a:p>
                  </a:txBody>
                  <a:tcPr/>
                </a:tc>
                <a:tc>
                  <a:txBody>
                    <a:bodyPr/>
                    <a:lstStyle/>
                    <a:p>
                      <a:r>
                        <a:rPr lang="en-IN" dirty="0"/>
                        <a:t>69</a:t>
                      </a:r>
                    </a:p>
                  </a:txBody>
                  <a:tcPr/>
                </a:tc>
                <a:tc>
                  <a:txBody>
                    <a:bodyPr/>
                    <a:lstStyle/>
                    <a:p>
                      <a:r>
                        <a:rPr lang="en-IN" dirty="0"/>
                        <a:t>69</a:t>
                      </a:r>
                    </a:p>
                  </a:txBody>
                  <a:tcPr/>
                </a:tc>
                <a:extLst>
                  <a:ext uri="{0D108BD9-81ED-4DB2-BD59-A6C34878D82A}">
                    <a16:rowId xmlns:a16="http://schemas.microsoft.com/office/drawing/2014/main" val="326704938"/>
                  </a:ext>
                </a:extLst>
              </a:tr>
              <a:tr h="372638">
                <a:tc>
                  <a:txBody>
                    <a:bodyPr/>
                    <a:lstStyle/>
                    <a:p>
                      <a:r>
                        <a:rPr lang="en-IN" dirty="0"/>
                        <a:t>Acrylic sheets</a:t>
                      </a:r>
                    </a:p>
                  </a:txBody>
                  <a:tcPr/>
                </a:tc>
                <a:tc>
                  <a:txBody>
                    <a:bodyPr/>
                    <a:lstStyle/>
                    <a:p>
                      <a:r>
                        <a:rPr lang="en-IN" dirty="0"/>
                        <a:t>2 </a:t>
                      </a:r>
                    </a:p>
                  </a:txBody>
                  <a:tcPr/>
                </a:tc>
                <a:tc>
                  <a:txBody>
                    <a:bodyPr/>
                    <a:lstStyle/>
                    <a:p>
                      <a:r>
                        <a:rPr lang="en-IN" dirty="0"/>
                        <a:t>3470 + </a:t>
                      </a:r>
                      <a:r>
                        <a:rPr lang="en-IN" dirty="0" err="1"/>
                        <a:t>gst</a:t>
                      </a:r>
                      <a:endParaRPr lang="en-IN" dirty="0"/>
                    </a:p>
                  </a:txBody>
                  <a:tcPr/>
                </a:tc>
                <a:tc>
                  <a:txBody>
                    <a:bodyPr/>
                    <a:lstStyle/>
                    <a:p>
                      <a:r>
                        <a:rPr lang="en-IN" dirty="0"/>
                        <a:t>8190</a:t>
                      </a:r>
                    </a:p>
                  </a:txBody>
                  <a:tcPr/>
                </a:tc>
                <a:extLst>
                  <a:ext uri="{0D108BD9-81ED-4DB2-BD59-A6C34878D82A}">
                    <a16:rowId xmlns:a16="http://schemas.microsoft.com/office/drawing/2014/main" val="114151809"/>
                  </a:ext>
                </a:extLst>
              </a:tr>
              <a:tr h="392919">
                <a:tc>
                  <a:txBody>
                    <a:bodyPr/>
                    <a:lstStyle/>
                    <a:p>
                      <a:r>
                        <a:rPr lang="en-IN" dirty="0"/>
                        <a:t>Slotted Angles </a:t>
                      </a:r>
                      <a:r>
                        <a:rPr lang="en-IN" dirty="0">
                          <a:hlinkClick r:id="rId7"/>
                        </a:rPr>
                        <a:t>#</a:t>
                      </a:r>
                      <a:endParaRPr lang="en-IN" dirty="0"/>
                    </a:p>
                  </a:txBody>
                  <a:tcPr/>
                </a:tc>
                <a:tc>
                  <a:txBody>
                    <a:bodyPr/>
                    <a:lstStyle/>
                    <a:p>
                      <a:r>
                        <a:rPr lang="en-IN" dirty="0"/>
                        <a:t>2 (72 inch)</a:t>
                      </a:r>
                    </a:p>
                  </a:txBody>
                  <a:tcPr/>
                </a:tc>
                <a:tc>
                  <a:txBody>
                    <a:bodyPr/>
                    <a:lstStyle/>
                    <a:p>
                      <a:endParaRPr lang="en-IN" dirty="0"/>
                    </a:p>
                  </a:txBody>
                  <a:tcPr/>
                </a:tc>
                <a:tc>
                  <a:txBody>
                    <a:bodyPr/>
                    <a:lstStyle/>
                    <a:p>
                      <a:r>
                        <a:rPr lang="en-IN" dirty="0"/>
                        <a:t>1149</a:t>
                      </a:r>
                    </a:p>
                  </a:txBody>
                  <a:tcPr/>
                </a:tc>
                <a:extLst>
                  <a:ext uri="{0D108BD9-81ED-4DB2-BD59-A6C34878D82A}">
                    <a16:rowId xmlns:a16="http://schemas.microsoft.com/office/drawing/2014/main" val="460988916"/>
                  </a:ext>
                </a:extLst>
              </a:tr>
              <a:tr h="3541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Slotted Angles </a:t>
                      </a:r>
                      <a:r>
                        <a:rPr lang="en-IN" dirty="0">
                          <a:hlinkClick r:id="rId8"/>
                        </a:rPr>
                        <a:t>#</a:t>
                      </a:r>
                      <a:endParaRPr lang="en-IN" dirty="0"/>
                    </a:p>
                  </a:txBody>
                  <a:tcPr/>
                </a:tc>
                <a:tc>
                  <a:txBody>
                    <a:bodyPr/>
                    <a:lstStyle/>
                    <a:p>
                      <a:r>
                        <a:rPr lang="en-IN" dirty="0"/>
                        <a:t>8 (36 inch)</a:t>
                      </a:r>
                    </a:p>
                  </a:txBody>
                  <a:tcPr/>
                </a:tc>
                <a:tc>
                  <a:txBody>
                    <a:bodyPr/>
                    <a:lstStyle/>
                    <a:p>
                      <a:endParaRPr lang="en-IN" dirty="0"/>
                    </a:p>
                  </a:txBody>
                  <a:tcPr/>
                </a:tc>
                <a:tc>
                  <a:txBody>
                    <a:bodyPr/>
                    <a:lstStyle/>
                    <a:p>
                      <a:r>
                        <a:rPr lang="en-IN" sz="1800" b="0" i="0" kern="1200" dirty="0">
                          <a:solidFill>
                            <a:schemeClr val="dk1"/>
                          </a:solidFill>
                          <a:effectLst/>
                          <a:latin typeface="+mn-lt"/>
                          <a:ea typeface="+mn-ea"/>
                          <a:cs typeface="+mn-cs"/>
                        </a:rPr>
                        <a:t>2,179</a:t>
                      </a:r>
                      <a:endParaRPr lang="en-IN" dirty="0"/>
                    </a:p>
                  </a:txBody>
                  <a:tcPr/>
                </a:tc>
                <a:extLst>
                  <a:ext uri="{0D108BD9-81ED-4DB2-BD59-A6C34878D82A}">
                    <a16:rowId xmlns:a16="http://schemas.microsoft.com/office/drawing/2014/main" val="2926438085"/>
                  </a:ext>
                </a:extLst>
              </a:tr>
              <a:tr h="372638">
                <a:tc>
                  <a:txBody>
                    <a:bodyPr/>
                    <a:lstStyle/>
                    <a:p>
                      <a:r>
                        <a:rPr lang="en-IN" dirty="0"/>
                        <a:t>Hopper parts</a:t>
                      </a:r>
                    </a:p>
                  </a:txBody>
                  <a:tcPr/>
                </a:tc>
                <a:tc>
                  <a:txBody>
                    <a:bodyPr/>
                    <a:lstStyle/>
                    <a:p>
                      <a:endParaRPr lang="en-IN" dirty="0"/>
                    </a:p>
                  </a:txBody>
                  <a:tcPr/>
                </a:tc>
                <a:tc>
                  <a:txBody>
                    <a:bodyPr/>
                    <a:lstStyle/>
                    <a:p>
                      <a:r>
                        <a:rPr lang="en-IN" dirty="0"/>
                        <a:t>5000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5000 +</a:t>
                      </a:r>
                    </a:p>
                  </a:txBody>
                  <a:tcPr/>
                </a:tc>
                <a:extLst>
                  <a:ext uri="{0D108BD9-81ED-4DB2-BD59-A6C34878D82A}">
                    <a16:rowId xmlns:a16="http://schemas.microsoft.com/office/drawing/2014/main" val="3088701005"/>
                  </a:ext>
                </a:extLst>
              </a:tr>
              <a:tr h="372638">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r>
                        <a:rPr lang="en-IN" dirty="0"/>
                        <a:t>21218 +</a:t>
                      </a:r>
                    </a:p>
                  </a:txBody>
                  <a:tcPr/>
                </a:tc>
                <a:extLst>
                  <a:ext uri="{0D108BD9-81ED-4DB2-BD59-A6C34878D82A}">
                    <a16:rowId xmlns:a16="http://schemas.microsoft.com/office/drawing/2014/main" val="494783275"/>
                  </a:ext>
                </a:extLst>
              </a:tr>
            </a:tbl>
          </a:graphicData>
        </a:graphic>
      </p:graphicFrame>
    </p:spTree>
    <p:extLst>
      <p:ext uri="{BB962C8B-B14F-4D97-AF65-F5344CB8AC3E}">
        <p14:creationId xmlns:p14="http://schemas.microsoft.com/office/powerpoint/2010/main" val="2726115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535EE-664F-1746-86FC-6EA617FC7900}"/>
              </a:ext>
            </a:extLst>
          </p:cNvPr>
          <p:cNvSpPr>
            <a:spLocks noGrp="1"/>
          </p:cNvSpPr>
          <p:nvPr>
            <p:ph type="title"/>
          </p:nvPr>
        </p:nvSpPr>
        <p:spPr>
          <a:xfrm>
            <a:off x="0" y="1"/>
            <a:ext cx="10515600" cy="772886"/>
          </a:xfrm>
        </p:spPr>
        <p:txBody>
          <a:bodyPr/>
          <a:lstStyle/>
          <a:p>
            <a:r>
              <a:rPr lang="en-IN" dirty="0"/>
              <a:t>Circuit Diagrams:</a:t>
            </a:r>
          </a:p>
        </p:txBody>
      </p:sp>
      <p:pic>
        <p:nvPicPr>
          <p:cNvPr id="2050" name="Picture 2" descr="Arduino Controlling a Motor Driver">
            <a:extLst>
              <a:ext uri="{FF2B5EF4-FFF2-40B4-BE49-F238E27FC236}">
                <a16:creationId xmlns:a16="http://schemas.microsoft.com/office/drawing/2014/main" id="{3936812B-EC03-4693-5FDF-C2946359E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86" y="772887"/>
            <a:ext cx="4572000" cy="40290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364E6D0-95D3-C1C1-2360-2575E8F8E29B}"/>
              </a:ext>
            </a:extLst>
          </p:cNvPr>
          <p:cNvPicPr>
            <a:picLocks noChangeAspect="1"/>
          </p:cNvPicPr>
          <p:nvPr/>
        </p:nvPicPr>
        <p:blipFill rotWithShape="1">
          <a:blip r:embed="rId3"/>
          <a:srcRect l="5618"/>
          <a:stretch/>
        </p:blipFill>
        <p:spPr>
          <a:xfrm>
            <a:off x="4898572" y="3623841"/>
            <a:ext cx="7293428" cy="3234158"/>
          </a:xfrm>
          <a:prstGeom prst="rect">
            <a:avLst/>
          </a:prstGeom>
        </p:spPr>
      </p:pic>
      <p:sp>
        <p:nvSpPr>
          <p:cNvPr id="10" name="TextBox 9">
            <a:extLst>
              <a:ext uri="{FF2B5EF4-FFF2-40B4-BE49-F238E27FC236}">
                <a16:creationId xmlns:a16="http://schemas.microsoft.com/office/drawing/2014/main" id="{50CBC905-6B75-26B6-6B2E-127936A1FD77}"/>
              </a:ext>
            </a:extLst>
          </p:cNvPr>
          <p:cNvSpPr txBox="1"/>
          <p:nvPr/>
        </p:nvSpPr>
        <p:spPr>
          <a:xfrm>
            <a:off x="5970816" y="2464259"/>
            <a:ext cx="6221184" cy="646331"/>
          </a:xfrm>
          <a:prstGeom prst="rect">
            <a:avLst/>
          </a:prstGeom>
          <a:noFill/>
        </p:spPr>
        <p:txBody>
          <a:bodyPr wrap="square">
            <a:spAutoFit/>
          </a:bodyPr>
          <a:lstStyle/>
          <a:p>
            <a:r>
              <a:rPr lang="en-US">
                <a:hlinkClick r:id="rId4"/>
              </a:rPr>
              <a:t>Arduino Scale With 5kg Load Cell and HX711 Amplifier : 4 Steps (with Pictures) - Instructables</a:t>
            </a:r>
            <a:endParaRPr lang="en-IN" dirty="0"/>
          </a:p>
        </p:txBody>
      </p:sp>
      <p:sp>
        <p:nvSpPr>
          <p:cNvPr id="12" name="TextBox 11">
            <a:extLst>
              <a:ext uri="{FF2B5EF4-FFF2-40B4-BE49-F238E27FC236}">
                <a16:creationId xmlns:a16="http://schemas.microsoft.com/office/drawing/2014/main" id="{385486F3-A8A7-ED15-AA56-73DF6D54D392}"/>
              </a:ext>
            </a:extLst>
          </p:cNvPr>
          <p:cNvSpPr txBox="1"/>
          <p:nvPr/>
        </p:nvSpPr>
        <p:spPr>
          <a:xfrm>
            <a:off x="0" y="6135592"/>
            <a:ext cx="6221184" cy="646331"/>
          </a:xfrm>
          <a:prstGeom prst="rect">
            <a:avLst/>
          </a:prstGeom>
          <a:noFill/>
        </p:spPr>
        <p:txBody>
          <a:bodyPr wrap="square">
            <a:spAutoFit/>
          </a:bodyPr>
          <a:lstStyle/>
          <a:p>
            <a:r>
              <a:rPr lang="en-US" dirty="0">
                <a:hlinkClick r:id="rId5"/>
              </a:rPr>
              <a:t>How To Control a Linear Actuator with an Arduino? | FIRGELLI (firgelliauto.com)</a:t>
            </a:r>
            <a:endParaRPr lang="en-IN" dirty="0"/>
          </a:p>
        </p:txBody>
      </p:sp>
      <p:sp>
        <p:nvSpPr>
          <p:cNvPr id="14" name="TextBox 13">
            <a:extLst>
              <a:ext uri="{FF2B5EF4-FFF2-40B4-BE49-F238E27FC236}">
                <a16:creationId xmlns:a16="http://schemas.microsoft.com/office/drawing/2014/main" id="{C4BDB770-AC01-69DC-64C0-F259893641C7}"/>
              </a:ext>
            </a:extLst>
          </p:cNvPr>
          <p:cNvSpPr txBox="1"/>
          <p:nvPr/>
        </p:nvSpPr>
        <p:spPr>
          <a:xfrm>
            <a:off x="5970816" y="1783351"/>
            <a:ext cx="6221184" cy="646331"/>
          </a:xfrm>
          <a:prstGeom prst="rect">
            <a:avLst/>
          </a:prstGeom>
          <a:noFill/>
        </p:spPr>
        <p:txBody>
          <a:bodyPr wrap="square">
            <a:spAutoFit/>
          </a:bodyPr>
          <a:lstStyle/>
          <a:p>
            <a:r>
              <a:rPr lang="en-US" dirty="0">
                <a:hlinkClick r:id="rId6"/>
              </a:rPr>
              <a:t>HX711 with a Four Wire Load Cell and Arduino | Step by Step Guide. (youtube.com)</a:t>
            </a:r>
            <a:endParaRPr lang="en-IN" dirty="0"/>
          </a:p>
        </p:txBody>
      </p:sp>
    </p:spTree>
    <p:extLst>
      <p:ext uri="{BB962C8B-B14F-4D97-AF65-F5344CB8AC3E}">
        <p14:creationId xmlns:p14="http://schemas.microsoft.com/office/powerpoint/2010/main" val="1742736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57D88-3037-D06B-5333-A8030C2E8409}"/>
              </a:ext>
            </a:extLst>
          </p:cNvPr>
          <p:cNvSpPr>
            <a:spLocks noGrp="1"/>
          </p:cNvSpPr>
          <p:nvPr>
            <p:ph type="title"/>
          </p:nvPr>
        </p:nvSpPr>
        <p:spPr>
          <a:xfrm>
            <a:off x="0" y="1"/>
            <a:ext cx="10515600" cy="558800"/>
          </a:xfrm>
        </p:spPr>
        <p:txBody>
          <a:bodyPr>
            <a:normAutofit fontScale="90000"/>
          </a:bodyPr>
          <a:lstStyle/>
          <a:p>
            <a:r>
              <a:rPr lang="en-IN" dirty="0"/>
              <a:t>Setup build progress: </a:t>
            </a:r>
          </a:p>
        </p:txBody>
      </p:sp>
      <p:pic>
        <p:nvPicPr>
          <p:cNvPr id="5" name="Picture 4" descr="A white metal stand with a sign on it&#10;&#10;Description automatically generated">
            <a:extLst>
              <a:ext uri="{FF2B5EF4-FFF2-40B4-BE49-F238E27FC236}">
                <a16:creationId xmlns:a16="http://schemas.microsoft.com/office/drawing/2014/main" id="{D077791E-B53F-7994-ACA8-ED1FA1144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6017" y="670556"/>
            <a:ext cx="2263141" cy="4023362"/>
          </a:xfrm>
          <a:prstGeom prst="rect">
            <a:avLst/>
          </a:prstGeom>
        </p:spPr>
      </p:pic>
      <p:pic>
        <p:nvPicPr>
          <p:cNvPr id="9" name="Picture 8" descr="Close-up of a metal piece&#10;&#10;Description automatically generated">
            <a:extLst>
              <a:ext uri="{FF2B5EF4-FFF2-40B4-BE49-F238E27FC236}">
                <a16:creationId xmlns:a16="http://schemas.microsoft.com/office/drawing/2014/main" id="{276C2C1C-51B7-485B-014A-402D3A41C9B6}"/>
              </a:ext>
            </a:extLst>
          </p:cNvPr>
          <p:cNvPicPr>
            <a:picLocks noChangeAspect="1"/>
          </p:cNvPicPr>
          <p:nvPr/>
        </p:nvPicPr>
        <p:blipFill rotWithShape="1">
          <a:blip r:embed="rId4">
            <a:extLst>
              <a:ext uri="{28A0092B-C50C-407E-A947-70E740481C1C}">
                <a14:useLocalDpi xmlns:a14="http://schemas.microsoft.com/office/drawing/2010/main" val="0"/>
              </a:ext>
            </a:extLst>
          </a:blip>
          <a:srcRect t="32915"/>
          <a:stretch/>
        </p:blipFill>
        <p:spPr>
          <a:xfrm>
            <a:off x="192395" y="4785355"/>
            <a:ext cx="1678245" cy="2001523"/>
          </a:xfrm>
          <a:prstGeom prst="rect">
            <a:avLst/>
          </a:prstGeom>
        </p:spPr>
      </p:pic>
      <p:pic>
        <p:nvPicPr>
          <p:cNvPr id="11" name="Picture 10" descr="A white board with red and blue letters&#10;&#10;Description automatically generated">
            <a:extLst>
              <a:ext uri="{FF2B5EF4-FFF2-40B4-BE49-F238E27FC236}">
                <a16:creationId xmlns:a16="http://schemas.microsoft.com/office/drawing/2014/main" id="{9CD08926-B3EB-28FC-AAF0-4DF36CFD28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395" y="650238"/>
            <a:ext cx="2274570" cy="4043680"/>
          </a:xfrm>
          <a:prstGeom prst="rect">
            <a:avLst/>
          </a:prstGeom>
        </p:spPr>
      </p:pic>
      <p:pic>
        <p:nvPicPr>
          <p:cNvPr id="19" name="Picture 18" descr="A black and white triangle pattern on a black surface&#10;&#10;Description automatically generated">
            <a:extLst>
              <a:ext uri="{FF2B5EF4-FFF2-40B4-BE49-F238E27FC236}">
                <a16:creationId xmlns:a16="http://schemas.microsoft.com/office/drawing/2014/main" id="{D298598C-5F01-9644-F619-1DFAAF7AD495}"/>
              </a:ext>
            </a:extLst>
          </p:cNvPr>
          <p:cNvPicPr>
            <a:picLocks noChangeAspect="1"/>
          </p:cNvPicPr>
          <p:nvPr/>
        </p:nvPicPr>
        <p:blipFill rotWithShape="1">
          <a:blip r:embed="rId6">
            <a:extLst>
              <a:ext uri="{28A0092B-C50C-407E-A947-70E740481C1C}">
                <a14:useLocalDpi xmlns:a14="http://schemas.microsoft.com/office/drawing/2010/main" val="0"/>
              </a:ext>
            </a:extLst>
          </a:blip>
          <a:srcRect t="2667" b="35704"/>
          <a:stretch/>
        </p:blipFill>
        <p:spPr>
          <a:xfrm>
            <a:off x="7412844" y="558801"/>
            <a:ext cx="3690709" cy="4043680"/>
          </a:xfrm>
          <a:prstGeom prst="rect">
            <a:avLst/>
          </a:prstGeom>
        </p:spPr>
      </p:pic>
      <p:sp>
        <p:nvSpPr>
          <p:cNvPr id="21" name="TextBox 20">
            <a:extLst>
              <a:ext uri="{FF2B5EF4-FFF2-40B4-BE49-F238E27FC236}">
                <a16:creationId xmlns:a16="http://schemas.microsoft.com/office/drawing/2014/main" id="{81399AF0-BFB4-9932-FE9C-E77DF4E7BA56}"/>
              </a:ext>
            </a:extLst>
          </p:cNvPr>
          <p:cNvSpPr txBox="1"/>
          <p:nvPr/>
        </p:nvSpPr>
        <p:spPr>
          <a:xfrm>
            <a:off x="7404527" y="4726173"/>
            <a:ext cx="2726838" cy="369332"/>
          </a:xfrm>
          <a:prstGeom prst="rect">
            <a:avLst/>
          </a:prstGeom>
          <a:noFill/>
        </p:spPr>
        <p:txBody>
          <a:bodyPr wrap="square" rtlCol="0">
            <a:spAutoFit/>
          </a:bodyPr>
          <a:lstStyle/>
          <a:p>
            <a:r>
              <a:rPr lang="en-IN" dirty="0"/>
              <a:t>Plates</a:t>
            </a:r>
          </a:p>
        </p:txBody>
      </p:sp>
    </p:spTree>
    <p:extLst>
      <p:ext uri="{BB962C8B-B14F-4D97-AF65-F5344CB8AC3E}">
        <p14:creationId xmlns:p14="http://schemas.microsoft.com/office/powerpoint/2010/main" val="3993911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F7AE90A-8A75-6779-6092-C5F397F6A5FD}"/>
              </a:ext>
            </a:extLst>
          </p:cNvPr>
          <p:cNvGrpSpPr/>
          <p:nvPr/>
        </p:nvGrpSpPr>
        <p:grpSpPr>
          <a:xfrm>
            <a:off x="110108" y="921586"/>
            <a:ext cx="12123331" cy="5742321"/>
            <a:chOff x="110108" y="169746"/>
            <a:chExt cx="12123331" cy="5742321"/>
          </a:xfrm>
        </p:grpSpPr>
        <p:pic>
          <p:nvPicPr>
            <p:cNvPr id="5" name="Picture 4" descr="A close-up of a device&#10;&#10;Description automatically generated">
              <a:extLst>
                <a:ext uri="{FF2B5EF4-FFF2-40B4-BE49-F238E27FC236}">
                  <a16:creationId xmlns:a16="http://schemas.microsoft.com/office/drawing/2014/main" id="{96570827-9640-F38F-CE40-3DEDDF4B6886}"/>
                </a:ext>
              </a:extLst>
            </p:cNvPr>
            <p:cNvPicPr>
              <a:picLocks noChangeAspect="1"/>
            </p:cNvPicPr>
            <p:nvPr/>
          </p:nvPicPr>
          <p:blipFill rotWithShape="1">
            <a:blip r:embed="rId2">
              <a:extLst>
                <a:ext uri="{28A0092B-C50C-407E-A947-70E740481C1C}">
                  <a14:useLocalDpi xmlns:a14="http://schemas.microsoft.com/office/drawing/2010/main" val="0"/>
                </a:ext>
              </a:extLst>
            </a:blip>
            <a:srcRect l="10604" t="15633" b="15095"/>
            <a:stretch/>
          </p:blipFill>
          <p:spPr>
            <a:xfrm>
              <a:off x="4289873" y="539078"/>
              <a:ext cx="6472719" cy="2821282"/>
            </a:xfrm>
            <a:prstGeom prst="rect">
              <a:avLst/>
            </a:prstGeom>
          </p:spPr>
        </p:pic>
        <p:pic>
          <p:nvPicPr>
            <p:cNvPr id="7" name="Picture 6" descr="A close-up of a metal plate&#10;&#10;Description automatically generated">
              <a:extLst>
                <a:ext uri="{FF2B5EF4-FFF2-40B4-BE49-F238E27FC236}">
                  <a16:creationId xmlns:a16="http://schemas.microsoft.com/office/drawing/2014/main" id="{3AF0D130-BF43-0871-FDA2-32E1D5D88527}"/>
                </a:ext>
              </a:extLst>
            </p:cNvPr>
            <p:cNvPicPr>
              <a:picLocks noChangeAspect="1"/>
            </p:cNvPicPr>
            <p:nvPr/>
          </p:nvPicPr>
          <p:blipFill rotWithShape="1">
            <a:blip r:embed="rId3">
              <a:extLst>
                <a:ext uri="{28A0092B-C50C-407E-A947-70E740481C1C}">
                  <a14:useLocalDpi xmlns:a14="http://schemas.microsoft.com/office/drawing/2010/main" val="0"/>
                </a:ext>
              </a:extLst>
            </a:blip>
            <a:srcRect l="11610" t="11938" r="24770" b="8369"/>
            <a:stretch/>
          </p:blipFill>
          <p:spPr>
            <a:xfrm rot="16200000">
              <a:off x="-683462" y="1332649"/>
              <a:ext cx="5372988" cy="3785846"/>
            </a:xfrm>
            <a:prstGeom prst="rect">
              <a:avLst/>
            </a:prstGeom>
          </p:spPr>
        </p:pic>
        <p:pic>
          <p:nvPicPr>
            <p:cNvPr id="9" name="Picture 8" descr="A close-up of a machine&#10;&#10;Description automatically generated">
              <a:extLst>
                <a:ext uri="{FF2B5EF4-FFF2-40B4-BE49-F238E27FC236}">
                  <a16:creationId xmlns:a16="http://schemas.microsoft.com/office/drawing/2014/main" id="{BDD38C4F-3DB3-6233-FD43-1372E4C7EBC8}"/>
                </a:ext>
              </a:extLst>
            </p:cNvPr>
            <p:cNvPicPr>
              <a:picLocks noChangeAspect="1"/>
            </p:cNvPicPr>
            <p:nvPr/>
          </p:nvPicPr>
          <p:blipFill rotWithShape="1">
            <a:blip r:embed="rId4">
              <a:extLst>
                <a:ext uri="{28A0092B-C50C-407E-A947-70E740481C1C}">
                  <a14:useLocalDpi xmlns:a14="http://schemas.microsoft.com/office/drawing/2010/main" val="0"/>
                </a:ext>
              </a:extLst>
            </a:blip>
            <a:srcRect t="34431" b="11009"/>
            <a:stretch/>
          </p:blipFill>
          <p:spPr>
            <a:xfrm>
              <a:off x="4289874" y="3925612"/>
              <a:ext cx="6472718" cy="1986455"/>
            </a:xfrm>
            <a:prstGeom prst="rect">
              <a:avLst/>
            </a:prstGeom>
          </p:spPr>
        </p:pic>
        <p:sp>
          <p:nvSpPr>
            <p:cNvPr id="10" name="TextBox 9">
              <a:extLst>
                <a:ext uri="{FF2B5EF4-FFF2-40B4-BE49-F238E27FC236}">
                  <a16:creationId xmlns:a16="http://schemas.microsoft.com/office/drawing/2014/main" id="{61366B53-AB6A-A622-2CBA-C9CAC26015C6}"/>
                </a:ext>
              </a:extLst>
            </p:cNvPr>
            <p:cNvSpPr txBox="1"/>
            <p:nvPr/>
          </p:nvSpPr>
          <p:spPr>
            <a:xfrm>
              <a:off x="110108" y="169746"/>
              <a:ext cx="1180212" cy="646331"/>
            </a:xfrm>
            <a:prstGeom prst="rect">
              <a:avLst/>
            </a:prstGeom>
            <a:noFill/>
          </p:spPr>
          <p:txBody>
            <a:bodyPr wrap="square" rtlCol="0">
              <a:spAutoFit/>
            </a:bodyPr>
            <a:lstStyle/>
            <a:p>
              <a:r>
                <a:rPr lang="en-IN" b="1" dirty="0"/>
                <a:t>Top View :</a:t>
              </a:r>
            </a:p>
          </p:txBody>
        </p:sp>
        <p:sp>
          <p:nvSpPr>
            <p:cNvPr id="11" name="TextBox 10">
              <a:extLst>
                <a:ext uri="{FF2B5EF4-FFF2-40B4-BE49-F238E27FC236}">
                  <a16:creationId xmlns:a16="http://schemas.microsoft.com/office/drawing/2014/main" id="{8B9C04AC-6B43-30CA-4F60-1337D8EF353D}"/>
                </a:ext>
              </a:extLst>
            </p:cNvPr>
            <p:cNvSpPr txBox="1"/>
            <p:nvPr/>
          </p:nvSpPr>
          <p:spPr>
            <a:xfrm>
              <a:off x="4215520" y="197252"/>
              <a:ext cx="1687440" cy="369332"/>
            </a:xfrm>
            <a:prstGeom prst="rect">
              <a:avLst/>
            </a:prstGeom>
            <a:noFill/>
          </p:spPr>
          <p:txBody>
            <a:bodyPr wrap="square" rtlCol="0">
              <a:spAutoFit/>
            </a:bodyPr>
            <a:lstStyle/>
            <a:p>
              <a:r>
                <a:rPr lang="en-IN" b="1" dirty="0"/>
                <a:t>Front View :</a:t>
              </a:r>
            </a:p>
          </p:txBody>
        </p:sp>
        <p:sp>
          <p:nvSpPr>
            <p:cNvPr id="12" name="TextBox 11">
              <a:extLst>
                <a:ext uri="{FF2B5EF4-FFF2-40B4-BE49-F238E27FC236}">
                  <a16:creationId xmlns:a16="http://schemas.microsoft.com/office/drawing/2014/main" id="{A9A3A243-04CE-8856-D02D-8BA6063FF019}"/>
                </a:ext>
              </a:extLst>
            </p:cNvPr>
            <p:cNvSpPr txBox="1"/>
            <p:nvPr/>
          </p:nvSpPr>
          <p:spPr>
            <a:xfrm>
              <a:off x="4289873" y="3560492"/>
              <a:ext cx="1687440" cy="369332"/>
            </a:xfrm>
            <a:prstGeom prst="rect">
              <a:avLst/>
            </a:prstGeom>
            <a:noFill/>
          </p:spPr>
          <p:txBody>
            <a:bodyPr wrap="square" rtlCol="0">
              <a:spAutoFit/>
            </a:bodyPr>
            <a:lstStyle/>
            <a:p>
              <a:r>
                <a:rPr lang="en-IN" b="1" dirty="0"/>
                <a:t>Side View :</a:t>
              </a:r>
            </a:p>
          </p:txBody>
        </p:sp>
        <p:sp>
          <p:nvSpPr>
            <p:cNvPr id="13" name="TextBox 12">
              <a:extLst>
                <a:ext uri="{FF2B5EF4-FFF2-40B4-BE49-F238E27FC236}">
                  <a16:creationId xmlns:a16="http://schemas.microsoft.com/office/drawing/2014/main" id="{B7B8C1A1-AA32-A874-31D7-847761683060}"/>
                </a:ext>
              </a:extLst>
            </p:cNvPr>
            <p:cNvSpPr txBox="1"/>
            <p:nvPr/>
          </p:nvSpPr>
          <p:spPr>
            <a:xfrm>
              <a:off x="2003031" y="3149600"/>
              <a:ext cx="1149801" cy="369332"/>
            </a:xfrm>
            <a:prstGeom prst="rect">
              <a:avLst/>
            </a:prstGeom>
            <a:noFill/>
          </p:spPr>
          <p:txBody>
            <a:bodyPr wrap="square" rtlCol="0">
              <a:spAutoFit/>
            </a:bodyPr>
            <a:lstStyle/>
            <a:p>
              <a:r>
                <a:rPr lang="en-IN" dirty="0"/>
                <a:t>Top Plate</a:t>
              </a:r>
            </a:p>
          </p:txBody>
        </p:sp>
        <p:sp>
          <p:nvSpPr>
            <p:cNvPr id="14" name="TextBox 13">
              <a:extLst>
                <a:ext uri="{FF2B5EF4-FFF2-40B4-BE49-F238E27FC236}">
                  <a16:creationId xmlns:a16="http://schemas.microsoft.com/office/drawing/2014/main" id="{475C487F-296E-6AFD-1FC6-38F5F22E5D52}"/>
                </a:ext>
              </a:extLst>
            </p:cNvPr>
            <p:cNvSpPr txBox="1"/>
            <p:nvPr/>
          </p:nvSpPr>
          <p:spPr>
            <a:xfrm>
              <a:off x="2094471" y="4846320"/>
              <a:ext cx="1149801" cy="369332"/>
            </a:xfrm>
            <a:prstGeom prst="rect">
              <a:avLst/>
            </a:prstGeom>
            <a:noFill/>
          </p:spPr>
          <p:txBody>
            <a:bodyPr wrap="square" rtlCol="0">
              <a:spAutoFit/>
            </a:bodyPr>
            <a:lstStyle/>
            <a:p>
              <a:r>
                <a:rPr lang="en-IN" dirty="0">
                  <a:solidFill>
                    <a:schemeClr val="bg1"/>
                  </a:solidFill>
                </a:rPr>
                <a:t>Display</a:t>
              </a:r>
            </a:p>
          </p:txBody>
        </p:sp>
        <p:sp>
          <p:nvSpPr>
            <p:cNvPr id="15" name="TextBox 14">
              <a:extLst>
                <a:ext uri="{FF2B5EF4-FFF2-40B4-BE49-F238E27FC236}">
                  <a16:creationId xmlns:a16="http://schemas.microsoft.com/office/drawing/2014/main" id="{8063EDE9-C160-F015-A3F9-FBFCFA645FEF}"/>
                </a:ext>
              </a:extLst>
            </p:cNvPr>
            <p:cNvSpPr txBox="1"/>
            <p:nvPr/>
          </p:nvSpPr>
          <p:spPr>
            <a:xfrm>
              <a:off x="4785360" y="1765053"/>
              <a:ext cx="1391920" cy="369332"/>
            </a:xfrm>
            <a:prstGeom prst="rect">
              <a:avLst/>
            </a:prstGeom>
            <a:noFill/>
          </p:spPr>
          <p:txBody>
            <a:bodyPr wrap="square" rtlCol="0">
              <a:spAutoFit/>
            </a:bodyPr>
            <a:lstStyle/>
            <a:p>
              <a:r>
                <a:rPr lang="en-IN" dirty="0">
                  <a:solidFill>
                    <a:schemeClr val="bg1"/>
                  </a:solidFill>
                </a:rPr>
                <a:t>Power port</a:t>
              </a:r>
            </a:p>
          </p:txBody>
        </p:sp>
        <p:sp>
          <p:nvSpPr>
            <p:cNvPr id="16" name="TextBox 15">
              <a:extLst>
                <a:ext uri="{FF2B5EF4-FFF2-40B4-BE49-F238E27FC236}">
                  <a16:creationId xmlns:a16="http://schemas.microsoft.com/office/drawing/2014/main" id="{702BACCC-9AE3-61C7-D747-FADC089A4B0C}"/>
                </a:ext>
              </a:extLst>
            </p:cNvPr>
            <p:cNvSpPr txBox="1"/>
            <p:nvPr/>
          </p:nvSpPr>
          <p:spPr>
            <a:xfrm>
              <a:off x="5529411" y="3925612"/>
              <a:ext cx="1149801" cy="369332"/>
            </a:xfrm>
            <a:prstGeom prst="rect">
              <a:avLst/>
            </a:prstGeom>
            <a:noFill/>
          </p:spPr>
          <p:txBody>
            <a:bodyPr wrap="square" rtlCol="0">
              <a:spAutoFit/>
            </a:bodyPr>
            <a:lstStyle/>
            <a:p>
              <a:r>
                <a:rPr lang="en-IN" dirty="0"/>
                <a:t>Top Plate</a:t>
              </a:r>
            </a:p>
          </p:txBody>
        </p:sp>
        <p:sp>
          <p:nvSpPr>
            <p:cNvPr id="17" name="TextBox 16">
              <a:extLst>
                <a:ext uri="{FF2B5EF4-FFF2-40B4-BE49-F238E27FC236}">
                  <a16:creationId xmlns:a16="http://schemas.microsoft.com/office/drawing/2014/main" id="{7CC46474-C3BE-42F7-8217-0ED072634AE9}"/>
                </a:ext>
              </a:extLst>
            </p:cNvPr>
            <p:cNvSpPr txBox="1"/>
            <p:nvPr/>
          </p:nvSpPr>
          <p:spPr>
            <a:xfrm>
              <a:off x="6799411" y="4706650"/>
              <a:ext cx="1149801" cy="369332"/>
            </a:xfrm>
            <a:prstGeom prst="rect">
              <a:avLst/>
            </a:prstGeom>
            <a:noFill/>
          </p:spPr>
          <p:txBody>
            <a:bodyPr wrap="square" rtlCol="0">
              <a:spAutoFit/>
            </a:bodyPr>
            <a:lstStyle/>
            <a:p>
              <a:r>
                <a:rPr lang="en-IN" dirty="0">
                  <a:solidFill>
                    <a:schemeClr val="bg1"/>
                  </a:solidFill>
                </a:rPr>
                <a:t>Load Cell</a:t>
              </a:r>
            </a:p>
          </p:txBody>
        </p:sp>
        <p:sp>
          <p:nvSpPr>
            <p:cNvPr id="18" name="TextBox 17">
              <a:extLst>
                <a:ext uri="{FF2B5EF4-FFF2-40B4-BE49-F238E27FC236}">
                  <a16:creationId xmlns:a16="http://schemas.microsoft.com/office/drawing/2014/main" id="{356FF968-3F31-E13E-540C-44A35F75D0D5}"/>
                </a:ext>
              </a:extLst>
            </p:cNvPr>
            <p:cNvSpPr txBox="1"/>
            <p:nvPr/>
          </p:nvSpPr>
          <p:spPr>
            <a:xfrm>
              <a:off x="10702431" y="1949719"/>
              <a:ext cx="1531008" cy="646331"/>
            </a:xfrm>
            <a:prstGeom prst="rect">
              <a:avLst/>
            </a:prstGeom>
            <a:noFill/>
          </p:spPr>
          <p:txBody>
            <a:bodyPr wrap="square" rtlCol="0">
              <a:spAutoFit/>
            </a:bodyPr>
            <a:lstStyle/>
            <a:p>
              <a:r>
                <a:rPr lang="en-IN" dirty="0"/>
                <a:t>Programming Port</a:t>
              </a:r>
            </a:p>
          </p:txBody>
        </p:sp>
      </p:grpSp>
      <p:sp>
        <p:nvSpPr>
          <p:cNvPr id="20" name="Title 1">
            <a:extLst>
              <a:ext uri="{FF2B5EF4-FFF2-40B4-BE49-F238E27FC236}">
                <a16:creationId xmlns:a16="http://schemas.microsoft.com/office/drawing/2014/main" id="{DA5E3563-EAEB-4B53-623A-F287B7FCE7AE}"/>
              </a:ext>
            </a:extLst>
          </p:cNvPr>
          <p:cNvSpPr>
            <a:spLocks noGrp="1"/>
          </p:cNvSpPr>
          <p:nvPr>
            <p:ph type="title"/>
          </p:nvPr>
        </p:nvSpPr>
        <p:spPr>
          <a:xfrm>
            <a:off x="0" y="1"/>
            <a:ext cx="10515600" cy="558800"/>
          </a:xfrm>
        </p:spPr>
        <p:txBody>
          <a:bodyPr>
            <a:normAutofit fontScale="90000"/>
          </a:bodyPr>
          <a:lstStyle/>
          <a:p>
            <a:r>
              <a:rPr lang="en-IN" dirty="0"/>
              <a:t>Scale build progress: </a:t>
            </a:r>
          </a:p>
        </p:txBody>
      </p:sp>
    </p:spTree>
    <p:extLst>
      <p:ext uri="{BB962C8B-B14F-4D97-AF65-F5344CB8AC3E}">
        <p14:creationId xmlns:p14="http://schemas.microsoft.com/office/powerpoint/2010/main" val="3452624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E4F39F-CF83-6C99-1714-D5DC43B583C0}"/>
              </a:ext>
            </a:extLst>
          </p:cNvPr>
          <p:cNvSpPr>
            <a:spLocks noGrp="1"/>
          </p:cNvSpPr>
          <p:nvPr>
            <p:ph type="title"/>
          </p:nvPr>
        </p:nvSpPr>
        <p:spPr>
          <a:xfrm>
            <a:off x="0" y="1"/>
            <a:ext cx="10515600" cy="558800"/>
          </a:xfrm>
        </p:spPr>
        <p:txBody>
          <a:bodyPr>
            <a:normAutofit fontScale="90000"/>
          </a:bodyPr>
          <a:lstStyle/>
          <a:p>
            <a:r>
              <a:rPr lang="en-IN" dirty="0"/>
              <a:t>App build progress: </a:t>
            </a:r>
          </a:p>
        </p:txBody>
      </p:sp>
      <p:pic>
        <p:nvPicPr>
          <p:cNvPr id="3" name="Picture 2">
            <a:extLst>
              <a:ext uri="{FF2B5EF4-FFF2-40B4-BE49-F238E27FC236}">
                <a16:creationId xmlns:a16="http://schemas.microsoft.com/office/drawing/2014/main" id="{030AE86B-97C6-18B8-1DA6-950CA7A4E59F}"/>
              </a:ext>
            </a:extLst>
          </p:cNvPr>
          <p:cNvPicPr>
            <a:picLocks noChangeAspect="1"/>
          </p:cNvPicPr>
          <p:nvPr/>
        </p:nvPicPr>
        <p:blipFill>
          <a:blip r:embed="rId2"/>
          <a:stretch>
            <a:fillRect/>
          </a:stretch>
        </p:blipFill>
        <p:spPr>
          <a:xfrm>
            <a:off x="314960" y="908986"/>
            <a:ext cx="10200640" cy="5415613"/>
          </a:xfrm>
          <a:prstGeom prst="rect">
            <a:avLst/>
          </a:prstGeom>
        </p:spPr>
      </p:pic>
    </p:spTree>
    <p:extLst>
      <p:ext uri="{BB962C8B-B14F-4D97-AF65-F5344CB8AC3E}">
        <p14:creationId xmlns:p14="http://schemas.microsoft.com/office/powerpoint/2010/main" val="129311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8E9E360E-0CFA-5BFB-0FAF-96DDB535232D}"/>
              </a:ext>
            </a:extLst>
          </p:cNvPr>
          <p:cNvPicPr>
            <a:picLocks noChangeAspect="1" noChangeArrowheads="1"/>
          </p:cNvPicPr>
          <p:nvPr/>
        </p:nvPicPr>
        <p:blipFill>
          <a:blip r:embed="rId2">
            <a:alphaModFix amt="29000"/>
            <a:extLst>
              <a:ext uri="{28A0092B-C50C-407E-A947-70E740481C1C}">
                <a14:useLocalDpi xmlns:a14="http://schemas.microsoft.com/office/drawing/2010/main" val="0"/>
              </a:ext>
            </a:extLst>
          </a:blip>
          <a:srcRect/>
          <a:stretch>
            <a:fillRect/>
          </a:stretch>
        </p:blipFill>
        <p:spPr bwMode="auto">
          <a:xfrm>
            <a:off x="5043949" y="1445357"/>
            <a:ext cx="7148052" cy="54126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7ACA9A-F2AD-9E7A-7349-C97F3478691F}"/>
              </a:ext>
            </a:extLst>
          </p:cNvPr>
          <p:cNvSpPr txBox="1"/>
          <p:nvPr/>
        </p:nvSpPr>
        <p:spPr>
          <a:xfrm>
            <a:off x="403123" y="727587"/>
            <a:ext cx="11662820" cy="5555110"/>
          </a:xfrm>
          <a:prstGeom prst="rect">
            <a:avLst/>
          </a:prstGeom>
          <a:noFill/>
        </p:spPr>
        <p:txBody>
          <a:bodyPr wrap="square">
            <a:spAutoFit/>
          </a:bodyPr>
          <a:lstStyle/>
          <a:p>
            <a:pPr marL="342900" indent="-342900">
              <a:lnSpc>
                <a:spcPct val="150000"/>
              </a:lnSpc>
              <a:buFont typeface="+mj-lt"/>
              <a:buAutoNum type="arabicPeriod"/>
            </a:pPr>
            <a:r>
              <a:rPr lang="en-US" sz="1400" dirty="0">
                <a:latin typeface="+mj-lt"/>
              </a:rPr>
              <a:t>Perry’s Chemical Engineers’ Handbook, 9th Edition Powder Flow and Hopper Design.</a:t>
            </a:r>
          </a:p>
          <a:p>
            <a:pPr marL="342900" indent="-342900">
              <a:lnSpc>
                <a:spcPct val="150000"/>
              </a:lnSpc>
              <a:buFont typeface="+mj-lt"/>
              <a:buAutoNum type="arabicPeriod"/>
            </a:pPr>
            <a:r>
              <a:rPr lang="en-US" sz="1400" dirty="0">
                <a:latin typeface="+mj-lt"/>
              </a:rPr>
              <a:t>Scaled Physical Modeling of the Dynamics of Granular Flow in Scaled Physical Modeling of the Dynamics of Granular Flow in Hopper Silos Hagos </a:t>
            </a:r>
            <a:r>
              <a:rPr lang="en-US" sz="1400" dirty="0" err="1">
                <a:latin typeface="+mj-lt"/>
              </a:rPr>
              <a:t>Eman</a:t>
            </a:r>
            <a:r>
              <a:rPr lang="en-US" sz="1400" dirty="0">
                <a:latin typeface="+mj-lt"/>
              </a:rPr>
              <a:t>, The University of Western Ontario.</a:t>
            </a:r>
          </a:p>
          <a:p>
            <a:pPr marL="342900" indent="-342900">
              <a:lnSpc>
                <a:spcPct val="150000"/>
              </a:lnSpc>
              <a:buFont typeface="+mj-lt"/>
              <a:buAutoNum type="arabicPeriod"/>
            </a:pPr>
            <a:r>
              <a:rPr lang="en-US" sz="1400" dirty="0">
                <a:latin typeface="+mj-lt"/>
              </a:rPr>
              <a:t>K. </a:t>
            </a:r>
            <a:r>
              <a:rPr lang="en-US" sz="1400" dirty="0" err="1">
                <a:latin typeface="+mj-lt"/>
              </a:rPr>
              <a:t>Kesava</a:t>
            </a:r>
            <a:r>
              <a:rPr lang="en-US" sz="1400" dirty="0">
                <a:latin typeface="+mj-lt"/>
              </a:rPr>
              <a:t> Rao, Prabhu R. Nott - An Introduction to Granular Flow-Cambridge University Press (2008).</a:t>
            </a:r>
          </a:p>
          <a:p>
            <a:pPr marL="342900" indent="-342900">
              <a:lnSpc>
                <a:spcPct val="150000"/>
              </a:lnSpc>
              <a:buFont typeface="+mj-lt"/>
              <a:buAutoNum type="arabicPeriod"/>
            </a:pPr>
            <a:r>
              <a:rPr lang="en-US" sz="1400" b="0" i="0" dirty="0">
                <a:effectLst/>
                <a:latin typeface="+mj-lt"/>
              </a:rPr>
              <a:t>Effect of lognormal particle size distributions of non-spherical particles on hopper discharge characteristics (</a:t>
            </a:r>
            <a:r>
              <a:rPr lang="en-US" sz="1400" b="0" i="0" dirty="0">
                <a:effectLst/>
                <a:latin typeface="+mj-lt"/>
                <a:hlinkClick r:id="rId3">
                  <a:extLst>
                    <a:ext uri="{A12FA001-AC4F-418D-AE19-62706E023703}">
                      <ahyp:hlinkClr xmlns:ahyp="http://schemas.microsoft.com/office/drawing/2018/hyperlinkcolor" val="tx"/>
                    </a:ext>
                  </a:extLst>
                </a:hlinkClick>
              </a:rPr>
              <a:t>https://doi.org/10.1016/j.cherd.2020.09.001</a:t>
            </a:r>
            <a:r>
              <a:rPr lang="en-US" sz="1400" b="0" i="0" dirty="0">
                <a:effectLst/>
                <a:latin typeface="+mj-lt"/>
              </a:rPr>
              <a:t>).</a:t>
            </a:r>
          </a:p>
          <a:p>
            <a:pPr marL="342900" indent="-342900">
              <a:lnSpc>
                <a:spcPct val="150000"/>
              </a:lnSpc>
              <a:buFont typeface="+mj-lt"/>
              <a:buAutoNum type="arabicPeriod"/>
            </a:pPr>
            <a:r>
              <a:rPr lang="en-IN" sz="1400" b="0" i="0" dirty="0">
                <a:effectLst/>
                <a:latin typeface="+mj-lt"/>
              </a:rPr>
              <a:t>Huber-</a:t>
            </a:r>
            <a:r>
              <a:rPr lang="en-IN" sz="1400" b="0" i="0" dirty="0" err="1">
                <a:effectLst/>
                <a:latin typeface="+mj-lt"/>
              </a:rPr>
              <a:t>Burnand</a:t>
            </a:r>
            <a:r>
              <a:rPr lang="en-IN" sz="1400" b="0" i="0" dirty="0">
                <a:effectLst/>
                <a:latin typeface="+mj-lt"/>
              </a:rPr>
              <a:t>, 1829, cited in Herbst and Winterkorn, 1965, p. 3; (https://doi.org/10.1002/andp.18290920611)</a:t>
            </a:r>
          </a:p>
          <a:p>
            <a:pPr marL="342900" indent="-342900">
              <a:lnSpc>
                <a:spcPct val="150000"/>
              </a:lnSpc>
              <a:buFont typeface="+mj-lt"/>
              <a:buAutoNum type="arabicPeriod"/>
            </a:pPr>
            <a:r>
              <a:rPr lang="en-IN" sz="1400" b="0" i="0" dirty="0">
                <a:effectLst/>
                <a:latin typeface="+mj-lt"/>
              </a:rPr>
              <a:t>Hagen, 1852, cited in </a:t>
            </a:r>
            <a:r>
              <a:rPr lang="en-IN" sz="1400" b="0" i="0" dirty="0" err="1">
                <a:effectLst/>
                <a:latin typeface="+mj-lt"/>
              </a:rPr>
              <a:t>Wieghardt</a:t>
            </a:r>
            <a:r>
              <a:rPr lang="en-IN" sz="1400" b="0" i="0" dirty="0">
                <a:effectLst/>
                <a:latin typeface="+mj-lt"/>
              </a:rPr>
              <a:t>, 1975 (https://doi.org/10.1007/s10035-006-0027-x); </a:t>
            </a:r>
          </a:p>
          <a:p>
            <a:pPr marL="342900" indent="-342900">
              <a:lnSpc>
                <a:spcPct val="150000"/>
              </a:lnSpc>
              <a:buFont typeface="+mj-lt"/>
              <a:buAutoNum type="arabicPeriod"/>
            </a:pPr>
            <a:r>
              <a:rPr lang="en-US" sz="1400" b="0" i="0" dirty="0">
                <a:solidFill>
                  <a:srgbClr val="1F1F1F"/>
                </a:solidFill>
                <a:effectLst/>
                <a:latin typeface="+mj-lt"/>
              </a:rPr>
              <a:t>The flow of granular solids through orifices ,</a:t>
            </a:r>
            <a:r>
              <a:rPr lang="en-IN" sz="1400" b="0" i="0" dirty="0" err="1">
                <a:effectLst/>
                <a:latin typeface="+mj-lt"/>
              </a:rPr>
              <a:t>Beverloo</a:t>
            </a:r>
            <a:r>
              <a:rPr lang="en-IN" sz="1400" b="0" i="0" dirty="0">
                <a:effectLst/>
                <a:latin typeface="+mj-lt"/>
              </a:rPr>
              <a:t> et al., 1961 (https://doi.org/10.1016/0009-2509(61)85030-6);</a:t>
            </a:r>
          </a:p>
          <a:p>
            <a:pPr marL="342900" indent="-342900">
              <a:lnSpc>
                <a:spcPct val="150000"/>
              </a:lnSpc>
              <a:buFont typeface="+mj-lt"/>
              <a:buAutoNum type="arabicPeriod"/>
            </a:pPr>
            <a:r>
              <a:rPr lang="en-IN" sz="1400" b="0" i="0" dirty="0">
                <a:effectLst/>
                <a:latin typeface="+mj-lt"/>
              </a:rPr>
              <a:t>Al-Din and Gunn, 1984 (https://doi.org/10.1016/0009-2509(84)80137-2); </a:t>
            </a:r>
          </a:p>
          <a:p>
            <a:pPr marL="342900" indent="-342900">
              <a:lnSpc>
                <a:spcPct val="150000"/>
              </a:lnSpc>
              <a:buFont typeface="+mj-lt"/>
              <a:buAutoNum type="arabicPeriod"/>
            </a:pPr>
            <a:r>
              <a:rPr lang="en-IN" sz="1400" b="0" i="0" dirty="0" err="1">
                <a:effectLst/>
                <a:latin typeface="+mj-lt"/>
              </a:rPr>
              <a:t>Nedderman</a:t>
            </a:r>
            <a:r>
              <a:rPr lang="en-IN" sz="1400" b="0" i="0" dirty="0">
                <a:effectLst/>
                <a:latin typeface="+mj-lt"/>
              </a:rPr>
              <a:t>, 1992 (https://doi.org/10.1017/CBO9780511600043), p. 293</a:t>
            </a:r>
          </a:p>
          <a:p>
            <a:pPr marL="342900" indent="-342900">
              <a:lnSpc>
                <a:spcPct val="150000"/>
              </a:lnSpc>
              <a:buFont typeface="+mj-lt"/>
              <a:buAutoNum type="arabicPeriod"/>
            </a:pPr>
            <a:r>
              <a:rPr lang="en-US" sz="1400" b="0" i="0" dirty="0">
                <a:effectLst/>
                <a:latin typeface="+mj-lt"/>
              </a:rPr>
              <a:t>Rate of discharge of granular materials from bins and hoppers, January 1959 208:465-469, </a:t>
            </a:r>
            <a:r>
              <a:rPr lang="en-IN" sz="1400" b="0" i="0" dirty="0">
                <a:effectLst/>
                <a:latin typeface="+mj-lt"/>
              </a:rPr>
              <a:t>Rose and Tanaka (1959).</a:t>
            </a:r>
          </a:p>
          <a:p>
            <a:pPr marL="342900" indent="-342900">
              <a:lnSpc>
                <a:spcPct val="150000"/>
              </a:lnSpc>
              <a:buFont typeface="+mj-lt"/>
              <a:buAutoNum type="arabicPeriod"/>
            </a:pPr>
            <a:r>
              <a:rPr lang="en-US" sz="1400" dirty="0">
                <a:latin typeface="+mj-lt"/>
              </a:rPr>
              <a:t>Hopper flows of mixtures of spherical and rod-like particles </a:t>
            </a:r>
            <a:r>
              <a:rPr lang="en-US" sz="1400" dirty="0" err="1">
                <a:latin typeface="+mj-lt"/>
              </a:rPr>
              <a:t>viathe</a:t>
            </a:r>
            <a:r>
              <a:rPr lang="en-US" sz="1400" dirty="0">
                <a:latin typeface="+mj-lt"/>
              </a:rPr>
              <a:t> </a:t>
            </a:r>
            <a:r>
              <a:rPr lang="en-US" sz="1400" dirty="0" err="1">
                <a:latin typeface="+mj-lt"/>
              </a:rPr>
              <a:t>multisphere</a:t>
            </a:r>
            <a:r>
              <a:rPr lang="en-US" sz="1400" dirty="0">
                <a:latin typeface="+mj-lt"/>
              </a:rPr>
              <a:t> method.-- Aaron M. </a:t>
            </a:r>
            <a:r>
              <a:rPr lang="en-US" sz="1400" dirty="0" err="1">
                <a:latin typeface="+mj-lt"/>
              </a:rPr>
              <a:t>Lattanzi</a:t>
            </a:r>
            <a:r>
              <a:rPr lang="en-US" sz="1400" dirty="0">
                <a:latin typeface="+mj-lt"/>
              </a:rPr>
              <a:t>|  Jonathan J. </a:t>
            </a:r>
            <a:r>
              <a:rPr lang="en-US" sz="1400" dirty="0" err="1">
                <a:latin typeface="+mj-lt"/>
              </a:rPr>
              <a:t>Stickel</a:t>
            </a:r>
            <a:r>
              <a:rPr lang="en-US" sz="1400" dirty="0">
                <a:latin typeface="+mj-lt"/>
              </a:rPr>
              <a:t>.</a:t>
            </a:r>
          </a:p>
          <a:p>
            <a:pPr marL="342900" indent="-342900">
              <a:lnSpc>
                <a:spcPct val="150000"/>
              </a:lnSpc>
              <a:buFont typeface="+mj-lt"/>
              <a:buAutoNum type="arabicPeriod"/>
            </a:pPr>
            <a:r>
              <a:rPr lang="en-US" sz="1400" b="0" i="0" dirty="0">
                <a:solidFill>
                  <a:srgbClr val="1F1F1F"/>
                </a:solidFill>
                <a:effectLst/>
                <a:latin typeface="+mj-lt"/>
              </a:rPr>
              <a:t>Effect of lognormal particle size distributions of non-spherical particles on hopper discharge characteristics – </a:t>
            </a:r>
            <a:r>
              <a:rPr lang="en-US" sz="1400" dirty="0">
                <a:solidFill>
                  <a:srgbClr val="1F1F1F"/>
                </a:solidFill>
                <a:latin typeface="+mj-lt"/>
              </a:rPr>
              <a:t>Y</a:t>
            </a:r>
            <a:r>
              <a:rPr lang="en-US" sz="1400" b="0" i="0" dirty="0">
                <a:solidFill>
                  <a:srgbClr val="1F1F1F"/>
                </a:solidFill>
                <a:effectLst/>
                <a:latin typeface="+mj-lt"/>
              </a:rPr>
              <a:t>a Zhao, Jia Wei Chew.</a:t>
            </a:r>
          </a:p>
          <a:p>
            <a:pPr marL="342900" indent="-342900">
              <a:lnSpc>
                <a:spcPct val="150000"/>
              </a:lnSpc>
              <a:buFont typeface="+mj-lt"/>
              <a:buAutoNum type="arabicPeriod"/>
            </a:pPr>
            <a:r>
              <a:rPr lang="en-US" sz="1400" b="0" i="0" dirty="0">
                <a:solidFill>
                  <a:srgbClr val="1F1F1F"/>
                </a:solidFill>
                <a:effectLst/>
                <a:latin typeface="+mj-lt"/>
              </a:rPr>
              <a:t>Flow characteristics and discharge rate of ellipsoidal particles in a flat bottom hopper - </a:t>
            </a:r>
            <a:r>
              <a:rPr lang="pt-BR" sz="1400" b="0" i="0" dirty="0">
                <a:solidFill>
                  <a:srgbClr val="1F1F1F"/>
                </a:solidFill>
                <a:effectLst/>
                <a:latin typeface="+mj-lt"/>
              </a:rPr>
              <a:t>S.D. Liu, Z.Y. Zhou, R.P. Zou, D. Pinson, A.B. Yu.</a:t>
            </a:r>
            <a:endParaRPr lang="en-US" sz="1400" b="0" i="0" dirty="0">
              <a:solidFill>
                <a:srgbClr val="1F1F1F"/>
              </a:solidFill>
              <a:effectLst/>
              <a:latin typeface="+mj-lt"/>
            </a:endParaRPr>
          </a:p>
          <a:p>
            <a:pPr marL="342900" indent="-342900">
              <a:lnSpc>
                <a:spcPct val="150000"/>
              </a:lnSpc>
              <a:buFont typeface="+mj-lt"/>
              <a:buAutoNum type="arabicPeriod"/>
            </a:pPr>
            <a:r>
              <a:rPr lang="en-US" sz="1400" b="0" i="0" dirty="0">
                <a:solidFill>
                  <a:srgbClr val="1F1F1F"/>
                </a:solidFill>
                <a:effectLst/>
                <a:latin typeface="+mj-lt"/>
              </a:rPr>
              <a:t>Hopper discharge of elongated particles of varying aspect ratio: Experiments and DEM simulations - Henna </a:t>
            </a:r>
            <a:r>
              <a:rPr lang="en-US" sz="1400" b="0" i="0" dirty="0" err="1">
                <a:solidFill>
                  <a:srgbClr val="1F1F1F"/>
                </a:solidFill>
                <a:effectLst/>
                <a:latin typeface="+mj-lt"/>
              </a:rPr>
              <a:t>Tangri</a:t>
            </a:r>
            <a:r>
              <a:rPr lang="en-US" sz="1400" b="0" i="0" dirty="0">
                <a:solidFill>
                  <a:srgbClr val="1F1F1F"/>
                </a:solidFill>
                <a:effectLst/>
                <a:latin typeface="+mj-lt"/>
              </a:rPr>
              <a:t>, Yu Guo, Jennifer S. Curtis.</a:t>
            </a:r>
          </a:p>
          <a:p>
            <a:pPr marL="342900" indent="-342900">
              <a:lnSpc>
                <a:spcPct val="150000"/>
              </a:lnSpc>
              <a:buFont typeface="+mj-lt"/>
              <a:buAutoNum type="arabicPeriod"/>
            </a:pPr>
            <a:r>
              <a:rPr lang="en-US" sz="1400" dirty="0">
                <a:latin typeface="+mj-lt"/>
              </a:rPr>
              <a:t>Elongated grains in a hopper</a:t>
            </a:r>
            <a:r>
              <a:rPr lang="en-US" sz="1400" dirty="0">
                <a:solidFill>
                  <a:srgbClr val="1F1F1F"/>
                </a:solidFill>
                <a:latin typeface="+mj-lt"/>
              </a:rPr>
              <a:t> -  </a:t>
            </a:r>
            <a:r>
              <a:rPr lang="en-US" sz="1400" dirty="0" err="1">
                <a:solidFill>
                  <a:srgbClr val="1F1F1F"/>
                </a:solidFill>
                <a:latin typeface="+mj-lt"/>
              </a:rPr>
              <a:t>Tamás</a:t>
            </a:r>
            <a:r>
              <a:rPr lang="en-US" sz="1400" dirty="0">
                <a:solidFill>
                  <a:srgbClr val="1F1F1F"/>
                </a:solidFill>
                <a:latin typeface="+mj-lt"/>
              </a:rPr>
              <a:t> </a:t>
            </a:r>
            <a:r>
              <a:rPr lang="en-US" sz="1400" dirty="0" err="1">
                <a:solidFill>
                  <a:srgbClr val="1F1F1F"/>
                </a:solidFill>
                <a:latin typeface="+mj-lt"/>
              </a:rPr>
              <a:t>Börzsönyi</a:t>
            </a:r>
            <a:r>
              <a:rPr lang="en-US" sz="1400" dirty="0">
                <a:solidFill>
                  <a:srgbClr val="1F1F1F"/>
                </a:solidFill>
                <a:latin typeface="+mj-lt"/>
              </a:rPr>
              <a:t>, </a:t>
            </a:r>
            <a:r>
              <a:rPr lang="en-US" sz="1400" dirty="0" err="1">
                <a:solidFill>
                  <a:srgbClr val="1F1F1F"/>
                </a:solidFill>
                <a:latin typeface="+mj-lt"/>
              </a:rPr>
              <a:t>Ellák</a:t>
            </a:r>
            <a:r>
              <a:rPr lang="en-US" sz="1400" dirty="0">
                <a:solidFill>
                  <a:srgbClr val="1F1F1F"/>
                </a:solidFill>
                <a:latin typeface="+mj-lt"/>
              </a:rPr>
              <a:t> </a:t>
            </a:r>
            <a:r>
              <a:rPr lang="en-US" sz="1400" dirty="0" err="1">
                <a:solidFill>
                  <a:srgbClr val="1F1F1F"/>
                </a:solidFill>
                <a:latin typeface="+mj-lt"/>
              </a:rPr>
              <a:t>Somfai</a:t>
            </a:r>
            <a:r>
              <a:rPr lang="en-US" sz="1400" dirty="0">
                <a:solidFill>
                  <a:srgbClr val="1F1F1F"/>
                </a:solidFill>
                <a:latin typeface="+mj-lt"/>
              </a:rPr>
              <a:t>, </a:t>
            </a:r>
            <a:r>
              <a:rPr lang="en-US" sz="1400" dirty="0" err="1">
                <a:solidFill>
                  <a:srgbClr val="1F1F1F"/>
                </a:solidFill>
                <a:latin typeface="+mj-lt"/>
              </a:rPr>
              <a:t>Balázs</a:t>
            </a:r>
            <a:r>
              <a:rPr lang="en-US" sz="1400" dirty="0">
                <a:solidFill>
                  <a:srgbClr val="1F1F1F"/>
                </a:solidFill>
                <a:latin typeface="+mj-lt"/>
              </a:rPr>
              <a:t> Szabó, , Sandra Wegner, Ahmed Ashour, and </a:t>
            </a:r>
            <a:r>
              <a:rPr lang="en-US" sz="1400" dirty="0" err="1">
                <a:solidFill>
                  <a:srgbClr val="1F1F1F"/>
                </a:solidFill>
                <a:latin typeface="+mj-lt"/>
              </a:rPr>
              <a:t>Ral</a:t>
            </a:r>
            <a:r>
              <a:rPr lang="en-US" sz="1400" dirty="0">
                <a:solidFill>
                  <a:srgbClr val="1F1F1F"/>
                </a:solidFill>
                <a:latin typeface="+mj-lt"/>
              </a:rPr>
              <a:t> Stannarius2,†</a:t>
            </a:r>
          </a:p>
          <a:p>
            <a:pPr marL="342900" indent="-342900">
              <a:lnSpc>
                <a:spcPct val="150000"/>
              </a:lnSpc>
              <a:buFont typeface="+mj-lt"/>
              <a:buAutoNum type="arabicPeriod"/>
            </a:pPr>
            <a:r>
              <a:rPr lang="en-US" sz="1400" dirty="0">
                <a:latin typeface="+mj-lt"/>
              </a:rPr>
              <a:t>Soft particles facilitate flow of rigid particles in a 2D hopper</a:t>
            </a:r>
            <a:r>
              <a:rPr lang="en-US" sz="1400" dirty="0">
                <a:solidFill>
                  <a:srgbClr val="1F1F1F"/>
                </a:solidFill>
                <a:latin typeface="+mj-lt"/>
              </a:rPr>
              <a:t> - </a:t>
            </a:r>
            <a:r>
              <a:rPr lang="en-IN" sz="1400" dirty="0">
                <a:latin typeface="+mj-lt"/>
              </a:rPr>
              <a:t>Saeed Alborzi, </a:t>
            </a:r>
            <a:r>
              <a:rPr lang="en-IN" sz="1400" dirty="0" err="1">
                <a:latin typeface="+mj-lt"/>
              </a:rPr>
              <a:t>aBenjamin</a:t>
            </a:r>
            <a:r>
              <a:rPr lang="en-IN" sz="1400" dirty="0">
                <a:latin typeface="+mj-lt"/>
              </a:rPr>
              <a:t> G. </a:t>
            </a:r>
            <a:r>
              <a:rPr lang="en-IN" sz="1400" dirty="0" err="1">
                <a:latin typeface="+mj-lt"/>
              </a:rPr>
              <a:t>Clarka</a:t>
            </a:r>
            <a:r>
              <a:rPr lang="en-IN" sz="1400" dirty="0">
                <a:latin typeface="+mj-lt"/>
              </a:rPr>
              <a:t> and Sara M. Hashmi</a:t>
            </a:r>
            <a:endParaRPr lang="en-US" sz="1400" b="0" i="0" dirty="0">
              <a:solidFill>
                <a:srgbClr val="1F1F1F"/>
              </a:solidFill>
              <a:effectLst/>
              <a:latin typeface="+mj-lt"/>
            </a:endParaRPr>
          </a:p>
        </p:txBody>
      </p:sp>
      <p:sp>
        <p:nvSpPr>
          <p:cNvPr id="8" name="Title 1">
            <a:extLst>
              <a:ext uri="{FF2B5EF4-FFF2-40B4-BE49-F238E27FC236}">
                <a16:creationId xmlns:a16="http://schemas.microsoft.com/office/drawing/2014/main" id="{C452292C-7699-255F-AAFE-2CE7866C99C5}"/>
              </a:ext>
            </a:extLst>
          </p:cNvPr>
          <p:cNvSpPr txBox="1">
            <a:spLocks/>
          </p:cNvSpPr>
          <p:nvPr/>
        </p:nvSpPr>
        <p:spPr>
          <a:xfrm>
            <a:off x="0" y="19051"/>
            <a:ext cx="12053888" cy="62987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buNone/>
            </a:pPr>
            <a:r>
              <a:rPr lang="en-US" sz="3600" i="0" dirty="0">
                <a:effectLst/>
                <a:latin typeface="Söhne"/>
              </a:rPr>
              <a:t>References:</a:t>
            </a:r>
          </a:p>
        </p:txBody>
      </p:sp>
    </p:spTree>
    <p:extLst>
      <p:ext uri="{BB962C8B-B14F-4D97-AF65-F5344CB8AC3E}">
        <p14:creationId xmlns:p14="http://schemas.microsoft.com/office/powerpoint/2010/main" val="2180995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09420-F13B-8173-4BB4-A7B28F8A4195}"/>
              </a:ext>
            </a:extLst>
          </p:cNvPr>
          <p:cNvSpPr>
            <a:spLocks noGrp="1"/>
          </p:cNvSpPr>
          <p:nvPr>
            <p:ph type="title"/>
          </p:nvPr>
        </p:nvSpPr>
        <p:spPr>
          <a:xfrm>
            <a:off x="0" y="0"/>
            <a:ext cx="10515600" cy="602673"/>
          </a:xfrm>
        </p:spPr>
        <p:txBody>
          <a:bodyPr>
            <a:normAutofit fontScale="90000"/>
          </a:bodyPr>
          <a:lstStyle/>
          <a:p>
            <a:r>
              <a:rPr lang="en-IN" dirty="0"/>
              <a:t>Vocabulary</a:t>
            </a:r>
          </a:p>
        </p:txBody>
      </p:sp>
      <p:sp>
        <p:nvSpPr>
          <p:cNvPr id="3" name="Content Placeholder 2">
            <a:extLst>
              <a:ext uri="{FF2B5EF4-FFF2-40B4-BE49-F238E27FC236}">
                <a16:creationId xmlns:a16="http://schemas.microsoft.com/office/drawing/2014/main" id="{EBD3A0D2-C93F-AC1D-10A8-CA34747ECB6D}"/>
              </a:ext>
            </a:extLst>
          </p:cNvPr>
          <p:cNvSpPr>
            <a:spLocks noGrp="1"/>
          </p:cNvSpPr>
          <p:nvPr>
            <p:ph idx="1"/>
          </p:nvPr>
        </p:nvSpPr>
        <p:spPr>
          <a:xfrm>
            <a:off x="329045" y="744970"/>
            <a:ext cx="10515600" cy="5936385"/>
          </a:xfrm>
        </p:spPr>
        <p:txBody>
          <a:bodyPr>
            <a:normAutofit fontScale="70000" lnSpcReduction="20000"/>
          </a:bodyPr>
          <a:lstStyle/>
          <a:p>
            <a:pPr algn="just"/>
            <a:r>
              <a:rPr lang="en-US" dirty="0"/>
              <a:t>Chute – equipment used to transfer bulk material by gravity between other pieces of equipment. The cross-section must be only partially full of material; otherwise it acts as a sloping bin or hopper. </a:t>
            </a:r>
          </a:p>
          <a:p>
            <a:pPr algn="just"/>
            <a:r>
              <a:rPr lang="en-US" dirty="0"/>
              <a:t>Cylinder – vertical part of a bin. The cylinder may be round or rectangular and has a constant cross section. </a:t>
            </a:r>
          </a:p>
          <a:p>
            <a:pPr algn="just"/>
            <a:r>
              <a:rPr lang="en-US" dirty="0"/>
              <a:t>Expanded flow – flow pattern inside a bin, where all the bulk material is in motion in the bottom portion of the vessel when withdrawn, but flow only occurs in a flow channel in the top portion of the vessel centered over the outlet. </a:t>
            </a:r>
          </a:p>
          <a:p>
            <a:pPr algn="just"/>
            <a:r>
              <a:rPr lang="en-US" dirty="0"/>
              <a:t>Feeder – device for modulating the withdrawal rate of bulk material, e.g., rotary valves, screw feeders, and belt feeders. Often, a valve or gate is used to stop and start flow, but such devices in general should not be used to control the discharge rate of bulk solids. </a:t>
            </a:r>
          </a:p>
          <a:p>
            <a:pPr algn="just"/>
            <a:r>
              <a:rPr lang="en-US" dirty="0"/>
              <a:t>Flow channel – the space in a bin in which the bulk solid is actually flowing at any point in time during withdrawal. </a:t>
            </a:r>
          </a:p>
          <a:p>
            <a:pPr algn="just"/>
            <a:r>
              <a:rPr lang="en-US" dirty="0"/>
              <a:t>Funnel flow – flow pattern inside a bin, where the bulk material only moves in a flow channel above the outlet when withdrawn. </a:t>
            </a:r>
          </a:p>
          <a:p>
            <a:pPr algn="just"/>
            <a:r>
              <a:rPr lang="en-US" dirty="0"/>
              <a:t>Hopper section – the converging part of a storage vessel that has sloped walls and a variable cross section. </a:t>
            </a:r>
          </a:p>
          <a:p>
            <a:pPr algn="just"/>
            <a:r>
              <a:rPr lang="en-US" dirty="0"/>
              <a:t>Mass flow – flow pattern inside a bin where all material is in motion when withdrawn. </a:t>
            </a:r>
          </a:p>
          <a:p>
            <a:pPr algn="just"/>
            <a:r>
              <a:rPr lang="en-US" dirty="0"/>
              <a:t>Process vessel – a bin that has been modified to allow heating, cooling, drying, reacting, or other processes to take place. Frequently they are equipped with heat exchangers or distributors for gas injection. </a:t>
            </a:r>
          </a:p>
        </p:txBody>
      </p:sp>
    </p:spTree>
    <p:extLst>
      <p:ext uri="{BB962C8B-B14F-4D97-AF65-F5344CB8AC3E}">
        <p14:creationId xmlns:p14="http://schemas.microsoft.com/office/powerpoint/2010/main" val="810751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D1299-106B-2628-7733-CA1748FFC491}"/>
              </a:ext>
            </a:extLst>
          </p:cNvPr>
          <p:cNvSpPr>
            <a:spLocks noGrp="1"/>
          </p:cNvSpPr>
          <p:nvPr>
            <p:ph type="title"/>
          </p:nvPr>
        </p:nvSpPr>
        <p:spPr>
          <a:xfrm>
            <a:off x="0" y="18256"/>
            <a:ext cx="10515600" cy="662782"/>
          </a:xfrm>
        </p:spPr>
        <p:txBody>
          <a:bodyPr>
            <a:normAutofit fontScale="90000"/>
          </a:bodyPr>
          <a:lstStyle/>
          <a:p>
            <a:r>
              <a:rPr lang="en-IN" dirty="0"/>
              <a:t>Motivation</a:t>
            </a:r>
          </a:p>
        </p:txBody>
      </p:sp>
      <p:sp>
        <p:nvSpPr>
          <p:cNvPr id="3" name="Content Placeholder 2">
            <a:extLst>
              <a:ext uri="{FF2B5EF4-FFF2-40B4-BE49-F238E27FC236}">
                <a16:creationId xmlns:a16="http://schemas.microsoft.com/office/drawing/2014/main" id="{0742BE5C-ED50-225C-89EA-BEC9AEFCB42B}"/>
              </a:ext>
            </a:extLst>
          </p:cNvPr>
          <p:cNvSpPr>
            <a:spLocks noGrp="1"/>
          </p:cNvSpPr>
          <p:nvPr>
            <p:ph idx="1"/>
          </p:nvPr>
        </p:nvSpPr>
        <p:spPr>
          <a:xfrm>
            <a:off x="838200" y="937549"/>
            <a:ext cx="10515600" cy="5239414"/>
          </a:xfrm>
        </p:spPr>
        <p:txBody>
          <a:bodyPr/>
          <a:lstStyle/>
          <a:p>
            <a:r>
              <a:rPr lang="en-IN" dirty="0"/>
              <a:t>Hoppers are used for storage but we are not trying to store our granular chains so why study hopper flow of granular chains ?</a:t>
            </a:r>
          </a:p>
          <a:p>
            <a:endParaRPr lang="en-IN" dirty="0"/>
          </a:p>
        </p:txBody>
      </p:sp>
    </p:spTree>
    <p:extLst>
      <p:ext uri="{BB962C8B-B14F-4D97-AF65-F5344CB8AC3E}">
        <p14:creationId xmlns:p14="http://schemas.microsoft.com/office/powerpoint/2010/main" val="178791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E074-C3C8-D54A-71BE-F686F63C43D5}"/>
              </a:ext>
            </a:extLst>
          </p:cNvPr>
          <p:cNvSpPr>
            <a:spLocks noGrp="1"/>
          </p:cNvSpPr>
          <p:nvPr>
            <p:ph type="title"/>
          </p:nvPr>
        </p:nvSpPr>
        <p:spPr>
          <a:xfrm>
            <a:off x="0" y="18256"/>
            <a:ext cx="10515600" cy="780398"/>
          </a:xfrm>
        </p:spPr>
        <p:txBody>
          <a:bodyPr/>
          <a:lstStyle/>
          <a:p>
            <a:r>
              <a:rPr lang="en-IN" dirty="0"/>
              <a:t>Types of hoppers</a:t>
            </a:r>
          </a:p>
        </p:txBody>
      </p:sp>
      <p:sp>
        <p:nvSpPr>
          <p:cNvPr id="3" name="Content Placeholder 2">
            <a:extLst>
              <a:ext uri="{FF2B5EF4-FFF2-40B4-BE49-F238E27FC236}">
                <a16:creationId xmlns:a16="http://schemas.microsoft.com/office/drawing/2014/main" id="{6C124604-3EEB-7C1F-30A9-238FA270C36E}"/>
              </a:ext>
            </a:extLst>
          </p:cNvPr>
          <p:cNvSpPr>
            <a:spLocks noGrp="1"/>
          </p:cNvSpPr>
          <p:nvPr>
            <p:ph idx="1"/>
          </p:nvPr>
        </p:nvSpPr>
        <p:spPr>
          <a:xfrm>
            <a:off x="363638" y="1004169"/>
            <a:ext cx="6908019" cy="1041199"/>
          </a:xfrm>
        </p:spPr>
        <p:txBody>
          <a:bodyPr/>
          <a:lstStyle/>
          <a:p>
            <a:r>
              <a:rPr lang="en-IN" dirty="0"/>
              <a:t>Wedge shaped hopper (plane stress field)</a:t>
            </a:r>
          </a:p>
          <a:p>
            <a:r>
              <a:rPr lang="en-IN" dirty="0"/>
              <a:t>Conical hopper (axisymmetric stress field)</a:t>
            </a:r>
          </a:p>
          <a:p>
            <a:endParaRPr lang="en-IN" dirty="0"/>
          </a:p>
        </p:txBody>
      </p:sp>
      <p:pic>
        <p:nvPicPr>
          <p:cNvPr id="5" name="Picture 4">
            <a:extLst>
              <a:ext uri="{FF2B5EF4-FFF2-40B4-BE49-F238E27FC236}">
                <a16:creationId xmlns:a16="http://schemas.microsoft.com/office/drawing/2014/main" id="{072EFF0D-4109-518B-767C-3B5099DBC12A}"/>
              </a:ext>
            </a:extLst>
          </p:cNvPr>
          <p:cNvPicPr>
            <a:picLocks noChangeAspect="1"/>
          </p:cNvPicPr>
          <p:nvPr/>
        </p:nvPicPr>
        <p:blipFill>
          <a:blip r:embed="rId3"/>
          <a:stretch>
            <a:fillRect/>
          </a:stretch>
        </p:blipFill>
        <p:spPr>
          <a:xfrm>
            <a:off x="182748" y="2197863"/>
            <a:ext cx="6363251" cy="1912786"/>
          </a:xfrm>
          <a:prstGeom prst="rect">
            <a:avLst/>
          </a:prstGeom>
        </p:spPr>
      </p:pic>
      <p:pic>
        <p:nvPicPr>
          <p:cNvPr id="7" name="Picture 6">
            <a:extLst>
              <a:ext uri="{FF2B5EF4-FFF2-40B4-BE49-F238E27FC236}">
                <a16:creationId xmlns:a16="http://schemas.microsoft.com/office/drawing/2014/main" id="{9EBF6B90-837C-8198-2B20-F8BBE71D5FD0}"/>
              </a:ext>
            </a:extLst>
          </p:cNvPr>
          <p:cNvPicPr>
            <a:picLocks noChangeAspect="1"/>
          </p:cNvPicPr>
          <p:nvPr/>
        </p:nvPicPr>
        <p:blipFill>
          <a:blip r:embed="rId4"/>
          <a:stretch>
            <a:fillRect/>
          </a:stretch>
        </p:blipFill>
        <p:spPr>
          <a:xfrm>
            <a:off x="7690343" y="485900"/>
            <a:ext cx="4138019" cy="2819644"/>
          </a:xfrm>
          <a:prstGeom prst="rect">
            <a:avLst/>
          </a:prstGeom>
        </p:spPr>
      </p:pic>
      <p:pic>
        <p:nvPicPr>
          <p:cNvPr id="9" name="Picture 8">
            <a:extLst>
              <a:ext uri="{FF2B5EF4-FFF2-40B4-BE49-F238E27FC236}">
                <a16:creationId xmlns:a16="http://schemas.microsoft.com/office/drawing/2014/main" id="{BEEC110F-410A-019F-146E-13ADCE4F6A47}"/>
              </a:ext>
            </a:extLst>
          </p:cNvPr>
          <p:cNvPicPr>
            <a:picLocks noChangeAspect="1"/>
          </p:cNvPicPr>
          <p:nvPr/>
        </p:nvPicPr>
        <p:blipFill>
          <a:blip r:embed="rId5"/>
          <a:stretch>
            <a:fillRect/>
          </a:stretch>
        </p:blipFill>
        <p:spPr>
          <a:xfrm>
            <a:off x="8906195" y="3511059"/>
            <a:ext cx="2065199" cy="2301439"/>
          </a:xfrm>
          <a:prstGeom prst="rect">
            <a:avLst/>
          </a:prstGeom>
        </p:spPr>
      </p:pic>
      <p:sp>
        <p:nvSpPr>
          <p:cNvPr id="10" name="TextBox 9">
            <a:extLst>
              <a:ext uri="{FF2B5EF4-FFF2-40B4-BE49-F238E27FC236}">
                <a16:creationId xmlns:a16="http://schemas.microsoft.com/office/drawing/2014/main" id="{42F3AA56-B221-923C-4AF2-91511AAA84F8}"/>
              </a:ext>
            </a:extLst>
          </p:cNvPr>
          <p:cNvSpPr txBox="1"/>
          <p:nvPr/>
        </p:nvSpPr>
        <p:spPr>
          <a:xfrm>
            <a:off x="8353999" y="6002768"/>
            <a:ext cx="2810706" cy="369332"/>
          </a:xfrm>
          <a:prstGeom prst="rect">
            <a:avLst/>
          </a:prstGeom>
          <a:noFill/>
        </p:spPr>
        <p:txBody>
          <a:bodyPr wrap="none" rtlCol="0">
            <a:spAutoFit/>
          </a:bodyPr>
          <a:lstStyle/>
          <a:p>
            <a:r>
              <a:rPr lang="en-IN" dirty="0"/>
              <a:t>Fig. Hopper Schematic. [3]</a:t>
            </a:r>
          </a:p>
        </p:txBody>
      </p:sp>
      <p:sp>
        <p:nvSpPr>
          <p:cNvPr id="11" name="Rectangle 10">
            <a:extLst>
              <a:ext uri="{FF2B5EF4-FFF2-40B4-BE49-F238E27FC236}">
                <a16:creationId xmlns:a16="http://schemas.microsoft.com/office/drawing/2014/main" id="{7FC3AEA0-3FB6-8121-99E3-8A4646F7561D}"/>
              </a:ext>
            </a:extLst>
          </p:cNvPr>
          <p:cNvSpPr/>
          <p:nvPr/>
        </p:nvSpPr>
        <p:spPr>
          <a:xfrm>
            <a:off x="7523544" y="458588"/>
            <a:ext cx="4304818" cy="53913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228F8318-E413-1B8C-CB5E-CC3F5C72EA8E}"/>
              </a:ext>
            </a:extLst>
          </p:cNvPr>
          <p:cNvSpPr txBox="1"/>
          <p:nvPr/>
        </p:nvSpPr>
        <p:spPr>
          <a:xfrm>
            <a:off x="363638" y="4263144"/>
            <a:ext cx="2912016" cy="369332"/>
          </a:xfrm>
          <a:prstGeom prst="rect">
            <a:avLst/>
          </a:prstGeom>
          <a:noFill/>
        </p:spPr>
        <p:txBody>
          <a:bodyPr wrap="none" rtlCol="0">
            <a:spAutoFit/>
          </a:bodyPr>
          <a:lstStyle/>
          <a:p>
            <a:r>
              <a:rPr lang="en-IN" dirty="0"/>
              <a:t>Fig. Types of 3D hoppers.[1]</a:t>
            </a:r>
          </a:p>
        </p:txBody>
      </p:sp>
      <p:pic>
        <p:nvPicPr>
          <p:cNvPr id="2050" name="Picture 2" descr="Scaled Physical Modeling of the Dynamics of Granular Flow in Hopper Silos">
            <a:extLst>
              <a:ext uri="{FF2B5EF4-FFF2-40B4-BE49-F238E27FC236}">
                <a16:creationId xmlns:a16="http://schemas.microsoft.com/office/drawing/2014/main" id="{476428EA-C896-9104-62E0-E14528E438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638" y="4825245"/>
            <a:ext cx="3582720" cy="15621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DF439EA-A94A-B951-E081-914CC57DD78C}"/>
              </a:ext>
            </a:extLst>
          </p:cNvPr>
          <p:cNvSpPr txBox="1"/>
          <p:nvPr/>
        </p:nvSpPr>
        <p:spPr>
          <a:xfrm>
            <a:off x="363638" y="6387345"/>
            <a:ext cx="3428311" cy="369332"/>
          </a:xfrm>
          <a:prstGeom prst="rect">
            <a:avLst/>
          </a:prstGeom>
          <a:noFill/>
        </p:spPr>
        <p:txBody>
          <a:bodyPr wrap="none" rtlCol="0">
            <a:spAutoFit/>
          </a:bodyPr>
          <a:lstStyle/>
          <a:p>
            <a:r>
              <a:rPr lang="en-IN" dirty="0"/>
              <a:t>Fig. example of 2D hoppers. [2,4]</a:t>
            </a:r>
          </a:p>
        </p:txBody>
      </p:sp>
      <p:pic>
        <p:nvPicPr>
          <p:cNvPr id="2052" name="Picture 4" descr="Discharging process of the hopper flow, represented by particles in the central vertical section at different times. ">
            <a:extLst>
              <a:ext uri="{FF2B5EF4-FFF2-40B4-BE49-F238E27FC236}">
                <a16:creationId xmlns:a16="http://schemas.microsoft.com/office/drawing/2014/main" id="{EA9F5B69-4B21-B0F6-C055-C892FE1133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6358" y="4715188"/>
            <a:ext cx="3415227" cy="1537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94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768E9615-BDF2-6DBB-CBE9-50E95BAA4119}"/>
              </a:ext>
            </a:extLst>
          </p:cNvPr>
          <p:cNvSpPr>
            <a:spLocks noGrp="1"/>
          </p:cNvSpPr>
          <p:nvPr>
            <p:ph type="title"/>
          </p:nvPr>
        </p:nvSpPr>
        <p:spPr>
          <a:xfrm>
            <a:off x="25045" y="0"/>
            <a:ext cx="8942478" cy="919996"/>
          </a:xfrm>
        </p:spPr>
        <p:txBody>
          <a:bodyPr>
            <a:normAutofit/>
          </a:bodyPr>
          <a:lstStyle/>
          <a:p>
            <a:r>
              <a:rPr lang="en-IN" sz="4100" dirty="0"/>
              <a:t>Types of steady flows</a:t>
            </a:r>
          </a:p>
        </p:txBody>
      </p:sp>
      <p:sp>
        <p:nvSpPr>
          <p:cNvPr id="3" name="Content Placeholder 2">
            <a:extLst>
              <a:ext uri="{FF2B5EF4-FFF2-40B4-BE49-F238E27FC236}">
                <a16:creationId xmlns:a16="http://schemas.microsoft.com/office/drawing/2014/main" id="{AEDF42EE-39A7-9C31-0F36-45354AC69846}"/>
              </a:ext>
            </a:extLst>
          </p:cNvPr>
          <p:cNvSpPr>
            <a:spLocks noGrp="1"/>
          </p:cNvSpPr>
          <p:nvPr>
            <p:ph idx="1"/>
          </p:nvPr>
        </p:nvSpPr>
        <p:spPr>
          <a:xfrm>
            <a:off x="576312" y="1393371"/>
            <a:ext cx="8077207" cy="4849739"/>
          </a:xfrm>
        </p:spPr>
        <p:txBody>
          <a:bodyPr>
            <a:normAutofit lnSpcReduction="10000"/>
          </a:bodyPr>
          <a:lstStyle/>
          <a:p>
            <a:pPr marL="342900" indent="-342900" algn="just">
              <a:buFont typeface="+mj-lt"/>
              <a:buAutoNum type="arabicPeriod"/>
            </a:pPr>
            <a:r>
              <a:rPr lang="en-US" sz="1800" b="1" dirty="0"/>
              <a:t>Funnel flow</a:t>
            </a:r>
            <a:r>
              <a:rPr lang="en-US" sz="1800" dirty="0"/>
              <a:t>, an active flow channel forms above the outlet, with stagnant material remaining at the periphery. This occurs when the walls of the hopper section of the storage vessel are not steep enough or have low enough friction to allow flow along them. </a:t>
            </a:r>
          </a:p>
          <a:p>
            <a:pPr marL="342900" indent="-342900" algn="just">
              <a:buFont typeface="+mj-lt"/>
              <a:buAutoNum type="arabicPeriod"/>
            </a:pPr>
            <a:endParaRPr lang="en-US" sz="1800" dirty="0"/>
          </a:p>
          <a:p>
            <a:pPr marL="342900" indent="-342900" algn="just">
              <a:buFont typeface="+mj-lt"/>
              <a:buAutoNum type="arabicPeriod"/>
            </a:pPr>
            <a:r>
              <a:rPr lang="en-US" sz="1800" b="1" dirty="0"/>
              <a:t>Mass flow</a:t>
            </a:r>
            <a:r>
              <a:rPr lang="en-US" sz="1800" dirty="0"/>
              <a:t>, the entire bed of solids is in motion when material is discharged from the outlet, including material along the walls. Mass flow bins typically have steep and/or low-friction walls. Provided that the outlet is large enough to prevent arching, all material will be discharged from the hopper, since ratholes cannot form. </a:t>
            </a:r>
          </a:p>
          <a:p>
            <a:pPr marL="342900" indent="-342900" algn="just">
              <a:buFont typeface="+mj-lt"/>
              <a:buAutoNum type="arabicPeriod"/>
            </a:pPr>
            <a:endParaRPr lang="en-US" sz="1800" dirty="0"/>
          </a:p>
          <a:p>
            <a:pPr marL="342900" indent="-342900" algn="just">
              <a:buFont typeface="+mj-lt"/>
              <a:buAutoNum type="arabicPeriod"/>
            </a:pPr>
            <a:r>
              <a:rPr lang="en-US" sz="1800" b="1" dirty="0"/>
              <a:t>Expanded flow </a:t>
            </a:r>
            <a:r>
              <a:rPr lang="en-US" sz="1800" dirty="0"/>
              <a:t>is characterized by </a:t>
            </a:r>
            <a:r>
              <a:rPr lang="en-US" sz="1800" b="1" dirty="0"/>
              <a:t>mass flow in the lowermost </a:t>
            </a:r>
            <a:r>
              <a:rPr lang="en-US" sz="1800" dirty="0"/>
              <a:t>section of a bin and </a:t>
            </a:r>
            <a:r>
              <a:rPr lang="en-US" sz="1800" b="1" dirty="0"/>
              <a:t>funnel flow in the upper section</a:t>
            </a:r>
            <a:r>
              <a:rPr lang="en-US" sz="1800" dirty="0"/>
              <a:t>. An expanded flow bin is illustrated in Figure. The outlet of the funnel flow section must be large enough to prevent a stable rathole from developing. Because the bottom section is designed for mass flow, discharge rates are uniform and predictable. Expanded flow hoppers are frequently used when large bin diameters are required. </a:t>
            </a:r>
            <a:endParaRPr lang="en-IN" sz="1800" dirty="0"/>
          </a:p>
        </p:txBody>
      </p:sp>
      <p:pic>
        <p:nvPicPr>
          <p:cNvPr id="5" name="Picture 4" descr="A close-up of a stagnant&#10;&#10;Description automatically generated">
            <a:extLst>
              <a:ext uri="{FF2B5EF4-FFF2-40B4-BE49-F238E27FC236}">
                <a16:creationId xmlns:a16="http://schemas.microsoft.com/office/drawing/2014/main" id="{C0566B1E-A278-5DCF-98FF-78C0FD7CB4AB}"/>
              </a:ext>
            </a:extLst>
          </p:cNvPr>
          <p:cNvPicPr>
            <a:picLocks noChangeAspect="1"/>
          </p:cNvPicPr>
          <p:nvPr/>
        </p:nvPicPr>
        <p:blipFill rotWithShape="1">
          <a:blip r:embed="rId3"/>
          <a:srcRect l="2917" t="553" r="2859" b="2576"/>
          <a:stretch/>
        </p:blipFill>
        <p:spPr>
          <a:xfrm>
            <a:off x="9072626" y="643468"/>
            <a:ext cx="3094329" cy="2545005"/>
          </a:xfrm>
          <a:prstGeom prst="rect">
            <a:avLst/>
          </a:prstGeom>
        </p:spPr>
      </p:pic>
      <p:pic>
        <p:nvPicPr>
          <p:cNvPr id="7" name="Picture 6">
            <a:extLst>
              <a:ext uri="{FF2B5EF4-FFF2-40B4-BE49-F238E27FC236}">
                <a16:creationId xmlns:a16="http://schemas.microsoft.com/office/drawing/2014/main" id="{555D1BBC-0175-A7ED-4E55-1996299600DB}"/>
              </a:ext>
            </a:extLst>
          </p:cNvPr>
          <p:cNvPicPr>
            <a:picLocks noChangeAspect="1"/>
          </p:cNvPicPr>
          <p:nvPr/>
        </p:nvPicPr>
        <p:blipFill>
          <a:blip r:embed="rId4"/>
          <a:stretch>
            <a:fillRect/>
          </a:stretch>
        </p:blipFill>
        <p:spPr>
          <a:xfrm>
            <a:off x="9679312" y="3657600"/>
            <a:ext cx="1880958" cy="2585510"/>
          </a:xfrm>
          <a:prstGeom prst="rect">
            <a:avLst/>
          </a:prstGeom>
        </p:spPr>
      </p:pic>
      <p:sp>
        <p:nvSpPr>
          <p:cNvPr id="8" name="TextBox 7">
            <a:extLst>
              <a:ext uri="{FF2B5EF4-FFF2-40B4-BE49-F238E27FC236}">
                <a16:creationId xmlns:a16="http://schemas.microsoft.com/office/drawing/2014/main" id="{D5A8F7E2-8659-7B0A-C873-4A5555090D2C}"/>
              </a:ext>
            </a:extLst>
          </p:cNvPr>
          <p:cNvSpPr txBox="1"/>
          <p:nvPr/>
        </p:nvSpPr>
        <p:spPr>
          <a:xfrm>
            <a:off x="9252284" y="6448926"/>
            <a:ext cx="2744662" cy="369332"/>
          </a:xfrm>
          <a:prstGeom prst="rect">
            <a:avLst/>
          </a:prstGeom>
          <a:noFill/>
        </p:spPr>
        <p:txBody>
          <a:bodyPr wrap="none" rtlCol="0">
            <a:spAutoFit/>
          </a:bodyPr>
          <a:lstStyle/>
          <a:p>
            <a:r>
              <a:rPr lang="en-IN" dirty="0"/>
              <a:t>Fig. Types of steady flows.</a:t>
            </a:r>
          </a:p>
        </p:txBody>
      </p:sp>
      <p:sp>
        <p:nvSpPr>
          <p:cNvPr id="9" name="TextBox 8">
            <a:extLst>
              <a:ext uri="{FF2B5EF4-FFF2-40B4-BE49-F238E27FC236}">
                <a16:creationId xmlns:a16="http://schemas.microsoft.com/office/drawing/2014/main" id="{BE52162A-6504-ADDF-2B35-FDE2DEED5A1E}"/>
              </a:ext>
            </a:extLst>
          </p:cNvPr>
          <p:cNvSpPr txBox="1"/>
          <p:nvPr/>
        </p:nvSpPr>
        <p:spPr>
          <a:xfrm>
            <a:off x="8967523" y="355894"/>
            <a:ext cx="373820" cy="369332"/>
          </a:xfrm>
          <a:prstGeom prst="rect">
            <a:avLst/>
          </a:prstGeom>
          <a:noFill/>
        </p:spPr>
        <p:txBody>
          <a:bodyPr wrap="none" rtlCol="0">
            <a:spAutoFit/>
          </a:bodyPr>
          <a:lstStyle/>
          <a:p>
            <a:r>
              <a:rPr lang="en-IN" dirty="0"/>
              <a:t>1.</a:t>
            </a:r>
          </a:p>
        </p:txBody>
      </p:sp>
      <p:sp>
        <p:nvSpPr>
          <p:cNvPr id="11" name="TextBox 10">
            <a:extLst>
              <a:ext uri="{FF2B5EF4-FFF2-40B4-BE49-F238E27FC236}">
                <a16:creationId xmlns:a16="http://schemas.microsoft.com/office/drawing/2014/main" id="{BAC464B5-DB9A-3A11-5692-BA9C9C2548E1}"/>
              </a:ext>
            </a:extLst>
          </p:cNvPr>
          <p:cNvSpPr txBox="1"/>
          <p:nvPr/>
        </p:nvSpPr>
        <p:spPr>
          <a:xfrm>
            <a:off x="9044268" y="3468995"/>
            <a:ext cx="373820" cy="369332"/>
          </a:xfrm>
          <a:prstGeom prst="rect">
            <a:avLst/>
          </a:prstGeom>
          <a:noFill/>
        </p:spPr>
        <p:txBody>
          <a:bodyPr wrap="none" rtlCol="0">
            <a:spAutoFit/>
          </a:bodyPr>
          <a:lstStyle/>
          <a:p>
            <a:r>
              <a:rPr lang="en-IN" dirty="0"/>
              <a:t>3.</a:t>
            </a:r>
          </a:p>
        </p:txBody>
      </p:sp>
      <p:sp>
        <p:nvSpPr>
          <p:cNvPr id="13" name="TextBox 12">
            <a:extLst>
              <a:ext uri="{FF2B5EF4-FFF2-40B4-BE49-F238E27FC236}">
                <a16:creationId xmlns:a16="http://schemas.microsoft.com/office/drawing/2014/main" id="{D762F6D3-C343-AA0A-A36F-320EC63E6368}"/>
              </a:ext>
            </a:extLst>
          </p:cNvPr>
          <p:cNvSpPr txBox="1"/>
          <p:nvPr/>
        </p:nvSpPr>
        <p:spPr>
          <a:xfrm>
            <a:off x="10654437" y="315015"/>
            <a:ext cx="373820" cy="369332"/>
          </a:xfrm>
          <a:prstGeom prst="rect">
            <a:avLst/>
          </a:prstGeom>
          <a:noFill/>
        </p:spPr>
        <p:txBody>
          <a:bodyPr wrap="none" rtlCol="0">
            <a:spAutoFit/>
          </a:bodyPr>
          <a:lstStyle/>
          <a:p>
            <a:r>
              <a:rPr lang="en-IN" dirty="0"/>
              <a:t>2.</a:t>
            </a:r>
          </a:p>
        </p:txBody>
      </p:sp>
      <p:sp>
        <p:nvSpPr>
          <p:cNvPr id="18" name="TextBox 17">
            <a:extLst>
              <a:ext uri="{FF2B5EF4-FFF2-40B4-BE49-F238E27FC236}">
                <a16:creationId xmlns:a16="http://schemas.microsoft.com/office/drawing/2014/main" id="{880A90FC-0AC3-98EC-E001-F7BFD7256722}"/>
              </a:ext>
            </a:extLst>
          </p:cNvPr>
          <p:cNvSpPr txBox="1"/>
          <p:nvPr/>
        </p:nvSpPr>
        <p:spPr>
          <a:xfrm>
            <a:off x="195054" y="6448926"/>
            <a:ext cx="1377365" cy="369332"/>
          </a:xfrm>
          <a:prstGeom prst="rect">
            <a:avLst/>
          </a:prstGeom>
          <a:noFill/>
        </p:spPr>
        <p:txBody>
          <a:bodyPr wrap="square" rtlCol="0">
            <a:spAutoFit/>
          </a:bodyPr>
          <a:lstStyle/>
          <a:p>
            <a:r>
              <a:rPr lang="en-IN" dirty="0"/>
              <a:t>refer  [2]</a:t>
            </a:r>
          </a:p>
        </p:txBody>
      </p:sp>
    </p:spTree>
    <p:extLst>
      <p:ext uri="{BB962C8B-B14F-4D97-AF65-F5344CB8AC3E}">
        <p14:creationId xmlns:p14="http://schemas.microsoft.com/office/powerpoint/2010/main" val="449163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D5890-C4CC-4277-439C-26C3DFC4E9D4}"/>
              </a:ext>
            </a:extLst>
          </p:cNvPr>
          <p:cNvSpPr>
            <a:spLocks noGrp="1"/>
          </p:cNvSpPr>
          <p:nvPr>
            <p:ph type="title"/>
          </p:nvPr>
        </p:nvSpPr>
        <p:spPr>
          <a:xfrm>
            <a:off x="0" y="0"/>
            <a:ext cx="10515600" cy="681037"/>
          </a:xfrm>
        </p:spPr>
        <p:txBody>
          <a:bodyPr>
            <a:normAutofit fontScale="90000"/>
          </a:bodyPr>
          <a:lstStyle/>
          <a:p>
            <a:r>
              <a:rPr lang="en-IN" dirty="0"/>
              <a:t>Flow problems</a:t>
            </a:r>
          </a:p>
        </p:txBody>
      </p:sp>
      <p:sp>
        <p:nvSpPr>
          <p:cNvPr id="3" name="Content Placeholder 2">
            <a:extLst>
              <a:ext uri="{FF2B5EF4-FFF2-40B4-BE49-F238E27FC236}">
                <a16:creationId xmlns:a16="http://schemas.microsoft.com/office/drawing/2014/main" id="{9D6FA70C-0E12-C1B7-83E7-6F9977CAA7AC}"/>
              </a:ext>
            </a:extLst>
          </p:cNvPr>
          <p:cNvSpPr>
            <a:spLocks noGrp="1"/>
          </p:cNvSpPr>
          <p:nvPr>
            <p:ph idx="1"/>
          </p:nvPr>
        </p:nvSpPr>
        <p:spPr>
          <a:xfrm>
            <a:off x="359228" y="805543"/>
            <a:ext cx="11462657" cy="5614489"/>
          </a:xfrm>
        </p:spPr>
        <p:txBody>
          <a:bodyPr>
            <a:normAutofit fontScale="92500" lnSpcReduction="20000"/>
          </a:bodyPr>
          <a:lstStyle/>
          <a:p>
            <a:pPr algn="just"/>
            <a:r>
              <a:rPr lang="en-US" sz="2000" b="1" dirty="0"/>
              <a:t>No flow</a:t>
            </a:r>
            <a:r>
              <a:rPr lang="en-US" sz="2000" dirty="0"/>
              <a:t>: If a stable dome, </a:t>
            </a:r>
            <a:r>
              <a:rPr lang="en-US" sz="2000" b="1" dirty="0"/>
              <a:t>bridge, or arch </a:t>
            </a:r>
            <a:r>
              <a:rPr lang="en-US" sz="2000" dirty="0"/>
              <a:t>forms over the outlet of a bin, the bulk solid will not flow when the feeder is started or gate is opened. If a stable rathole forms in a vessel in which flow only occurs in a narrow channel above the outlet, material will stop flowing when the flow channel empties.</a:t>
            </a:r>
          </a:p>
          <a:p>
            <a:pPr algn="just"/>
            <a:r>
              <a:rPr lang="en-US" sz="2000" b="1" dirty="0"/>
              <a:t>Erratic flow</a:t>
            </a:r>
            <a:r>
              <a:rPr lang="en-US" sz="2000" dirty="0"/>
              <a:t>: Erratic flow occurs when both </a:t>
            </a:r>
            <a:r>
              <a:rPr lang="en-US" sz="2000" b="1" dirty="0"/>
              <a:t>arching and ratholing occurs</a:t>
            </a:r>
            <a:r>
              <a:rPr lang="en-US" sz="2000" dirty="0"/>
              <a:t>. If a rathole collapses due to external vibration, the bulk solid may arch as it impacts the outlet. After the arch fails due to vibration or operator intervention, the flow channel will empty leaving a rathole momentarily stopping flow until it eventually collapses, reforming a cohesive arch. </a:t>
            </a:r>
          </a:p>
          <a:p>
            <a:pPr algn="just"/>
            <a:r>
              <a:rPr lang="en-US" sz="2000" b="1" dirty="0"/>
              <a:t>Flooding</a:t>
            </a:r>
            <a:r>
              <a:rPr lang="en-US" sz="2000" dirty="0"/>
              <a:t>: If </a:t>
            </a:r>
            <a:r>
              <a:rPr lang="en-US" sz="2000" b="1" dirty="0"/>
              <a:t>a stable rathole develops and fresh material is added </a:t>
            </a:r>
            <a:r>
              <a:rPr lang="en-US" sz="2000" dirty="0"/>
              <a:t>or if a rathole collapses and falls into the channel, the material may become aerated or fluidized. Since most feeders are designed to handle solids and not fluids, the fluidized material may flood, that is, discharge uncontrollably in a fluidized state from the bin, and the feeder will not be able to control the rate of discharge. </a:t>
            </a:r>
          </a:p>
          <a:p>
            <a:pPr algn="just"/>
            <a:r>
              <a:rPr lang="en-US" sz="2000" b="1" dirty="0"/>
              <a:t>Limited discharge rate:</a:t>
            </a:r>
            <a:r>
              <a:rPr lang="en-US" sz="2000" dirty="0"/>
              <a:t> Because a </a:t>
            </a:r>
            <a:r>
              <a:rPr lang="en-US" sz="2000" b="1" dirty="0"/>
              <a:t>fine powder </a:t>
            </a:r>
            <a:r>
              <a:rPr lang="en-US" sz="2000" dirty="0"/>
              <a:t>dilates as it flows toward the outlet, </a:t>
            </a:r>
            <a:r>
              <a:rPr lang="en-US" sz="2000" b="1" dirty="0"/>
              <a:t>vacuum will naturally develop inside the hopper </a:t>
            </a:r>
            <a:r>
              <a:rPr lang="en-US" sz="2000" dirty="0"/>
              <a:t>above the outlet. As a consequence, air will flow counter to the solids, disrupting flow. Increasing the speed of the feeder will no longer increase the discharge rate of powder as the discharge rate has become limited. </a:t>
            </a:r>
          </a:p>
          <a:p>
            <a:pPr algn="just"/>
            <a:r>
              <a:rPr lang="en-US" sz="2000" b="1" dirty="0"/>
              <a:t>Caking</a:t>
            </a:r>
            <a:r>
              <a:rPr lang="en-US" sz="2000" dirty="0"/>
              <a:t>: Some materials will readily flow from a bin, portable container or bag if handled continuously or even after time at rest. Other materials, however, will exhibit flow problems if allowed to remain at rest for a period of time. </a:t>
            </a:r>
            <a:r>
              <a:rPr lang="en-US" sz="2000" b="1" dirty="0"/>
              <a:t>Given enough time at rest, some bulk solids will gain additional cohesive strength</a:t>
            </a:r>
            <a:r>
              <a:rPr lang="en-US" sz="2000" dirty="0"/>
              <a:t>, and obstructions to flow (e.g., arches and ratholes) or hard lumps may become exceptionally difficult to eliminate.</a:t>
            </a:r>
          </a:p>
          <a:p>
            <a:pPr algn="just"/>
            <a:r>
              <a:rPr lang="en-US" sz="2000" b="1" dirty="0"/>
              <a:t>Segregation</a:t>
            </a:r>
            <a:r>
              <a:rPr lang="en-US" sz="2000" dirty="0"/>
              <a:t>: Some materials, when transferred into a bin or pile, will segregate, that is, particles of different size, shape, density, etc. will separate. Segregation can occur by a number of different mechanisms, depending on the physical characteristics of the particles and the method of handling.</a:t>
            </a:r>
            <a:endParaRPr lang="en-IN" sz="2000" dirty="0"/>
          </a:p>
        </p:txBody>
      </p:sp>
      <p:sp>
        <p:nvSpPr>
          <p:cNvPr id="4" name="TextBox 3">
            <a:extLst>
              <a:ext uri="{FF2B5EF4-FFF2-40B4-BE49-F238E27FC236}">
                <a16:creationId xmlns:a16="http://schemas.microsoft.com/office/drawing/2014/main" id="{D2F3EBD2-6B8C-4BD0-EC51-9B5B86269CA6}"/>
              </a:ext>
            </a:extLst>
          </p:cNvPr>
          <p:cNvSpPr txBox="1"/>
          <p:nvPr/>
        </p:nvSpPr>
        <p:spPr>
          <a:xfrm>
            <a:off x="195054" y="6448926"/>
            <a:ext cx="1377365" cy="369332"/>
          </a:xfrm>
          <a:prstGeom prst="rect">
            <a:avLst/>
          </a:prstGeom>
          <a:noFill/>
        </p:spPr>
        <p:txBody>
          <a:bodyPr wrap="square" rtlCol="0">
            <a:spAutoFit/>
          </a:bodyPr>
          <a:lstStyle/>
          <a:p>
            <a:r>
              <a:rPr lang="en-IN" dirty="0"/>
              <a:t>refer  [2]</a:t>
            </a:r>
          </a:p>
        </p:txBody>
      </p:sp>
    </p:spTree>
    <p:extLst>
      <p:ext uri="{BB962C8B-B14F-4D97-AF65-F5344CB8AC3E}">
        <p14:creationId xmlns:p14="http://schemas.microsoft.com/office/powerpoint/2010/main" val="2742830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6022-15CB-B0A8-5DD1-833AEAAEFFAA}"/>
              </a:ext>
            </a:extLst>
          </p:cNvPr>
          <p:cNvSpPr>
            <a:spLocks noGrp="1"/>
          </p:cNvSpPr>
          <p:nvPr>
            <p:ph type="title" idx="4294967295"/>
          </p:nvPr>
        </p:nvSpPr>
        <p:spPr>
          <a:xfrm>
            <a:off x="0" y="19050"/>
            <a:ext cx="12053888" cy="733425"/>
          </a:xfrm>
        </p:spPr>
        <p:txBody>
          <a:bodyPr anchor="b">
            <a:normAutofit fontScale="90000"/>
          </a:bodyPr>
          <a:lstStyle/>
          <a:p>
            <a:r>
              <a:rPr lang="en-IN" sz="5400" dirty="0"/>
              <a:t>Previous studies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F22429-05B4-2BA8-7469-62FEEE70DA6C}"/>
                  </a:ext>
                </a:extLst>
              </p:cNvPr>
              <p:cNvSpPr>
                <a:spLocks noGrp="1"/>
              </p:cNvSpPr>
              <p:nvPr>
                <p:ph idx="4294967295"/>
              </p:nvPr>
            </p:nvSpPr>
            <p:spPr>
              <a:xfrm>
                <a:off x="311270" y="925646"/>
                <a:ext cx="6713538" cy="5932353"/>
              </a:xfrm>
            </p:spPr>
            <p:txBody>
              <a:bodyPr anchor="t">
                <a:normAutofit lnSpcReduction="10000"/>
              </a:bodyPr>
              <a:lstStyle/>
              <a:p>
                <a:r>
                  <a:rPr lang="en-US" sz="1500" b="1" i="0" dirty="0">
                    <a:effectLst/>
                    <a:latin typeface="+mj-lt"/>
                  </a:rPr>
                  <a:t>Flow Independence</a:t>
                </a:r>
                <a:r>
                  <a:rPr lang="en-US" sz="1500" b="0" i="0" dirty="0">
                    <a:effectLst/>
                    <a:latin typeface="+mj-lt"/>
                  </a:rPr>
                  <a:t>: It's noted that for coarse materials, the mass flow rate (</a:t>
                </a:r>
                <a14:m>
                  <m:oMath xmlns:m="http://schemas.openxmlformats.org/officeDocument/2006/math">
                    <m:acc>
                      <m:accPr>
                        <m:chr m:val="̇"/>
                        <m:ctrlPr>
                          <a:rPr lang="en-IN" sz="1500" b="0" i="1">
                            <a:effectLst/>
                            <a:latin typeface="Cambria Math" panose="02040503050406030204" pitchFamily="18" charset="0"/>
                          </a:rPr>
                        </m:ctrlPr>
                      </m:accPr>
                      <m:e>
                        <m:r>
                          <a:rPr lang="en-IN" sz="1500" b="1" i="1">
                            <a:effectLst/>
                            <a:latin typeface="Cambria Math" panose="02040503050406030204" pitchFamily="18" charset="0"/>
                          </a:rPr>
                          <m:t>𝑴</m:t>
                        </m:r>
                      </m:e>
                    </m:acc>
                  </m:oMath>
                </a14:m>
                <a:r>
                  <a:rPr lang="en-US" sz="1500" b="0" i="0" dirty="0">
                    <a:effectLst/>
                    <a:latin typeface="+mj-lt"/>
                  </a:rPr>
                  <a:t>) is approximately independent of the head of material (</a:t>
                </a:r>
                <a:r>
                  <a:rPr lang="en-US" sz="1500" b="1" i="0" dirty="0">
                    <a:effectLst/>
                    <a:latin typeface="+mj-lt"/>
                  </a:rPr>
                  <a:t>H</a:t>
                </a:r>
                <a:r>
                  <a:rPr lang="en-US" sz="1500" b="0" i="0" dirty="0">
                    <a:effectLst/>
                    <a:latin typeface="+mj-lt"/>
                  </a:rPr>
                  <a:t>), provided </a:t>
                </a:r>
                <a:r>
                  <a:rPr lang="en-US" sz="1500" b="1" i="0" dirty="0">
                    <a:effectLst/>
                    <a:latin typeface="+mj-lt"/>
                  </a:rPr>
                  <a:t>H</a:t>
                </a:r>
                <a:r>
                  <a:rPr lang="en-US" sz="1500" b="0" i="0" dirty="0">
                    <a:effectLst/>
                    <a:latin typeface="+mj-lt"/>
                  </a:rPr>
                  <a:t> is greater than a few multiples of the slot width (</a:t>
                </a:r>
                <a:r>
                  <a:rPr lang="en-US" sz="1500" b="1" i="0" dirty="0">
                    <a:effectLst/>
                    <a:latin typeface="+mj-lt"/>
                  </a:rPr>
                  <a:t>H &gt; 2D</a:t>
                </a:r>
                <a:r>
                  <a:rPr lang="en-US" sz="1500" b="0" i="0" dirty="0">
                    <a:effectLst/>
                    <a:latin typeface="+mj-lt"/>
                  </a:rPr>
                  <a:t>). </a:t>
                </a:r>
              </a:p>
              <a:p>
                <a:r>
                  <a:rPr lang="en-US" sz="1500" b="0" i="0" dirty="0">
                    <a:effectLst/>
                    <a:latin typeface="+mj-lt"/>
                  </a:rPr>
                  <a:t>The flow rate is generally expected to depend on the dimensions of the exit slot, gravity (</a:t>
                </a:r>
                <a:r>
                  <a:rPr lang="en-US" sz="1500" b="1" i="0" dirty="0">
                    <a:effectLst/>
                    <a:latin typeface="+mj-lt"/>
                  </a:rPr>
                  <a:t>g</a:t>
                </a:r>
                <a:r>
                  <a:rPr lang="en-US" sz="1500" b="0" i="0" dirty="0">
                    <a:effectLst/>
                    <a:latin typeface="+mj-lt"/>
                  </a:rPr>
                  <a:t>), particle diameter (</a:t>
                </a:r>
                <a:r>
                  <a:rPr lang="en-US" sz="1500" b="1" i="0" dirty="0" err="1">
                    <a:effectLst/>
                    <a:latin typeface="+mj-lt"/>
                  </a:rPr>
                  <a:t>dp</a:t>
                </a:r>
                <a:r>
                  <a:rPr lang="en-US" sz="1500" b="0" i="0" dirty="0">
                    <a:effectLst/>
                    <a:latin typeface="+mj-lt"/>
                  </a:rPr>
                  <a:t>), the density (</a:t>
                </a:r>
                <a:r>
                  <a:rPr lang="en-US" sz="1500" b="1" i="0" dirty="0">
                    <a:effectLst/>
                    <a:latin typeface="+mj-lt"/>
                  </a:rPr>
                  <a:t>ρ</a:t>
                </a:r>
                <a:r>
                  <a:rPr lang="en-US" sz="1500" b="0" i="0" dirty="0">
                    <a:effectLst/>
                    <a:latin typeface="+mj-lt"/>
                  </a:rPr>
                  <a:t>) of the material, and the frictional properties of the granular and wall materials.</a:t>
                </a:r>
              </a:p>
              <a:p>
                <a:pPr marL="0" indent="0">
                  <a:buNone/>
                </a:pPr>
                <a:endParaRPr lang="en-US" sz="1500" b="0" i="0" dirty="0">
                  <a:effectLst/>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IN" sz="1500" b="0" i="1">
                              <a:effectLst/>
                              <a:latin typeface="Cambria Math" panose="02040503050406030204" pitchFamily="18" charset="0"/>
                            </a:rPr>
                          </m:ctrlPr>
                        </m:accPr>
                        <m:e>
                          <m:r>
                            <a:rPr lang="en-IN" sz="1500" b="1" i="1">
                              <a:effectLst/>
                              <a:latin typeface="Cambria Math" panose="02040503050406030204" pitchFamily="18" charset="0"/>
                            </a:rPr>
                            <m:t>𝑴</m:t>
                          </m:r>
                        </m:e>
                      </m:acc>
                      <m:r>
                        <a:rPr lang="en-IN" sz="1500" b="0" i="1">
                          <a:effectLst/>
                          <a:latin typeface="Cambria Math" panose="02040503050406030204" pitchFamily="18" charset="0"/>
                        </a:rPr>
                        <m:t>=</m:t>
                      </m:r>
                      <m:acc>
                        <m:accPr>
                          <m:chr m:val="̇"/>
                          <m:ctrlPr>
                            <a:rPr lang="en-IN" sz="1500" b="0" i="1">
                              <a:effectLst/>
                              <a:latin typeface="Cambria Math" panose="02040503050406030204" pitchFamily="18" charset="0"/>
                            </a:rPr>
                          </m:ctrlPr>
                        </m:accPr>
                        <m:e>
                          <m:r>
                            <a:rPr lang="en-IN" sz="1500" b="1" i="1">
                              <a:effectLst/>
                              <a:latin typeface="Cambria Math" panose="02040503050406030204" pitchFamily="18" charset="0"/>
                            </a:rPr>
                            <m:t>𝑴</m:t>
                          </m:r>
                        </m:e>
                      </m:acc>
                      <m:d>
                        <m:dPr>
                          <m:ctrlPr>
                            <a:rPr lang="en-IN" sz="1500" b="0" i="1">
                              <a:effectLst/>
                              <a:latin typeface="Cambria Math" panose="02040503050406030204" pitchFamily="18" charset="0"/>
                            </a:rPr>
                          </m:ctrlPr>
                        </m:dPr>
                        <m:e>
                          <m:r>
                            <a:rPr lang="en-IN" sz="1500" b="0" i="1">
                              <a:effectLst/>
                              <a:latin typeface="Cambria Math" panose="02040503050406030204" pitchFamily="18" charset="0"/>
                            </a:rPr>
                            <m:t>𝐷</m:t>
                          </m:r>
                          <m:r>
                            <a:rPr lang="en-IN" sz="1500" b="0" i="1">
                              <a:effectLst/>
                              <a:latin typeface="Cambria Math" panose="02040503050406030204" pitchFamily="18" charset="0"/>
                            </a:rPr>
                            <m:t>,</m:t>
                          </m:r>
                          <m:r>
                            <a:rPr lang="en-IN" sz="1500" b="0" i="1">
                              <a:effectLst/>
                              <a:latin typeface="Cambria Math" panose="02040503050406030204" pitchFamily="18" charset="0"/>
                            </a:rPr>
                            <m:t>𝑔</m:t>
                          </m:r>
                          <m:r>
                            <a:rPr lang="en-IN" sz="1500" b="0" i="1">
                              <a:effectLst/>
                              <a:latin typeface="Cambria Math" panose="02040503050406030204" pitchFamily="18" charset="0"/>
                            </a:rPr>
                            <m:t>,</m:t>
                          </m:r>
                          <m:r>
                            <a:rPr lang="en-IN" sz="1500" b="0" i="1">
                              <a:effectLst/>
                              <a:latin typeface="Cambria Math" panose="02040503050406030204" pitchFamily="18" charset="0"/>
                            </a:rPr>
                            <m:t>𝜌</m:t>
                          </m:r>
                        </m:e>
                      </m:d>
                    </m:oMath>
                  </m:oMathPara>
                </a14:m>
                <a:endParaRPr lang="en-IN" sz="1500" b="0" i="0" dirty="0">
                  <a:effectLst/>
                  <a:latin typeface="+mj-lt"/>
                </a:endParaRPr>
              </a:p>
              <a:p>
                <a:pPr marL="0" indent="0">
                  <a:buNone/>
                </a:pPr>
                <a:endParaRPr lang="en-US" sz="1500" b="0" i="0" dirty="0">
                  <a:effectLst/>
                  <a:latin typeface="+mj-lt"/>
                </a:endParaRPr>
              </a:p>
              <a:p>
                <a:pPr marL="0" indent="0">
                  <a:buNone/>
                </a:pPr>
                <a14:m>
                  <m:oMathPara xmlns:m="http://schemas.openxmlformats.org/officeDocument/2006/math">
                    <m:oMathParaPr>
                      <m:jc m:val="centerGroup"/>
                    </m:oMathParaPr>
                    <m:oMath xmlns:m="http://schemas.openxmlformats.org/officeDocument/2006/math">
                      <m:acc>
                        <m:accPr>
                          <m:chr m:val="̇"/>
                          <m:ctrlPr>
                            <a:rPr lang="en-IN" sz="1500" b="0" i="1">
                              <a:effectLst/>
                              <a:latin typeface="Cambria Math" panose="02040503050406030204" pitchFamily="18" charset="0"/>
                            </a:rPr>
                          </m:ctrlPr>
                        </m:accPr>
                        <m:e>
                          <m:r>
                            <a:rPr lang="en-IN" sz="1500" b="1" i="1">
                              <a:effectLst/>
                              <a:latin typeface="Cambria Math" panose="02040503050406030204" pitchFamily="18" charset="0"/>
                            </a:rPr>
                            <m:t>𝑴</m:t>
                          </m:r>
                        </m:e>
                      </m:acc>
                      <m:r>
                        <a:rPr lang="en-IN" sz="1500" b="0" i="1">
                          <a:effectLst/>
                          <a:latin typeface="Cambria Math" panose="02040503050406030204" pitchFamily="18" charset="0"/>
                        </a:rPr>
                        <m:t> ~ </m:t>
                      </m:r>
                      <m:r>
                        <a:rPr lang="en-IN" sz="1500" b="0" i="1">
                          <a:effectLst/>
                          <a:latin typeface="Cambria Math" panose="02040503050406030204" pitchFamily="18" charset="0"/>
                        </a:rPr>
                        <m:t>𝜌</m:t>
                      </m:r>
                      <m:r>
                        <a:rPr lang="en-IN" sz="1500" b="0" i="1">
                          <a:effectLst/>
                          <a:latin typeface="Cambria Math" panose="02040503050406030204" pitchFamily="18" charset="0"/>
                        </a:rPr>
                        <m:t> </m:t>
                      </m:r>
                      <m:rad>
                        <m:radPr>
                          <m:degHide m:val="on"/>
                          <m:ctrlPr>
                            <a:rPr lang="en-IN" sz="1500" b="0" i="1">
                              <a:effectLst/>
                              <a:latin typeface="Cambria Math" panose="02040503050406030204" pitchFamily="18" charset="0"/>
                            </a:rPr>
                          </m:ctrlPr>
                        </m:radPr>
                        <m:deg/>
                        <m:e>
                          <m:r>
                            <a:rPr lang="en-IN" sz="1500" b="0" i="1">
                              <a:effectLst/>
                              <a:latin typeface="Cambria Math" panose="02040503050406030204" pitchFamily="18" charset="0"/>
                            </a:rPr>
                            <m:t>𝑔𝐷</m:t>
                          </m:r>
                        </m:e>
                      </m:rad>
                      <m:d>
                        <m:dPr>
                          <m:ctrlPr>
                            <a:rPr lang="en-IN" sz="1500" b="0" i="1">
                              <a:effectLst/>
                              <a:latin typeface="Cambria Math" panose="02040503050406030204" pitchFamily="18" charset="0"/>
                            </a:rPr>
                          </m:ctrlPr>
                        </m:dPr>
                        <m:e>
                          <m:f>
                            <m:fPr>
                              <m:ctrlPr>
                                <a:rPr lang="en-IN" sz="1500" b="0" i="1">
                                  <a:effectLst/>
                                  <a:latin typeface="Cambria Math" panose="02040503050406030204" pitchFamily="18" charset="0"/>
                                </a:rPr>
                              </m:ctrlPr>
                            </m:fPr>
                            <m:num>
                              <m:r>
                                <a:rPr lang="en-IN" sz="1500" b="0" i="1">
                                  <a:effectLst/>
                                  <a:latin typeface="Cambria Math" panose="02040503050406030204" pitchFamily="18" charset="0"/>
                                </a:rPr>
                                <m:t>𝜋</m:t>
                              </m:r>
                              <m:sSup>
                                <m:sSupPr>
                                  <m:ctrlPr>
                                    <a:rPr lang="en-IN" sz="1500" b="0" i="1">
                                      <a:effectLst/>
                                      <a:latin typeface="Cambria Math" panose="02040503050406030204" pitchFamily="18" charset="0"/>
                                    </a:rPr>
                                  </m:ctrlPr>
                                </m:sSupPr>
                                <m:e>
                                  <m:r>
                                    <a:rPr lang="en-IN" sz="1500" b="0" i="1">
                                      <a:effectLst/>
                                      <a:latin typeface="Cambria Math" panose="02040503050406030204" pitchFamily="18" charset="0"/>
                                    </a:rPr>
                                    <m:t>𝐷</m:t>
                                  </m:r>
                                </m:e>
                                <m:sup>
                                  <m:r>
                                    <a:rPr lang="en-IN" sz="1500" b="0" i="1">
                                      <a:effectLst/>
                                      <a:latin typeface="Cambria Math" panose="02040503050406030204" pitchFamily="18" charset="0"/>
                                    </a:rPr>
                                    <m:t>2</m:t>
                                  </m:r>
                                </m:sup>
                              </m:sSup>
                            </m:num>
                            <m:den>
                              <m:r>
                                <a:rPr lang="en-IN" sz="1500" b="0" i="1">
                                  <a:effectLst/>
                                  <a:latin typeface="Cambria Math" panose="02040503050406030204" pitchFamily="18" charset="0"/>
                                </a:rPr>
                                <m:t>4</m:t>
                              </m:r>
                            </m:den>
                          </m:f>
                        </m:e>
                      </m:d>
                      <m:r>
                        <a:rPr lang="en-IN" sz="1500" b="0" i="1">
                          <a:effectLst/>
                          <a:latin typeface="Cambria Math" panose="02040503050406030204" pitchFamily="18" charset="0"/>
                        </a:rPr>
                        <m:t> −</m:t>
                      </m:r>
                      <m:r>
                        <a:rPr lang="en-IN" sz="1500" b="0" i="1">
                          <a:effectLst/>
                          <a:latin typeface="Cambria Math" panose="02040503050406030204" pitchFamily="18" charset="0"/>
                        </a:rPr>
                        <m:t>𝑔𝑖𝑣𝑒𝑛</m:t>
                      </m:r>
                      <m:r>
                        <a:rPr lang="en-IN" sz="1500" b="0" i="1">
                          <a:effectLst/>
                          <a:latin typeface="Cambria Math" panose="02040503050406030204" pitchFamily="18" charset="0"/>
                        </a:rPr>
                        <m:t> </m:t>
                      </m:r>
                      <m:r>
                        <a:rPr lang="en-IN" sz="1500" b="0" i="1">
                          <a:effectLst/>
                          <a:latin typeface="Cambria Math" panose="02040503050406030204" pitchFamily="18" charset="0"/>
                        </a:rPr>
                        <m:t>𝑣</m:t>
                      </m:r>
                      <m:r>
                        <a:rPr lang="en-IN" sz="1500" b="0" i="1">
                          <a:effectLst/>
                          <a:latin typeface="Cambria Math" panose="02040503050406030204" pitchFamily="18" charset="0"/>
                        </a:rPr>
                        <m:t> ~ </m:t>
                      </m:r>
                      <m:rad>
                        <m:radPr>
                          <m:degHide m:val="on"/>
                          <m:ctrlPr>
                            <a:rPr lang="en-IN" sz="1500" b="0" i="1">
                              <a:effectLst/>
                              <a:latin typeface="Cambria Math" panose="02040503050406030204" pitchFamily="18" charset="0"/>
                            </a:rPr>
                          </m:ctrlPr>
                        </m:radPr>
                        <m:deg/>
                        <m:e>
                          <m:r>
                            <a:rPr lang="en-IN" sz="1500" b="0" i="1">
                              <a:effectLst/>
                              <a:latin typeface="Cambria Math" panose="02040503050406030204" pitchFamily="18" charset="0"/>
                            </a:rPr>
                            <m:t>𝑔𝐷</m:t>
                          </m:r>
                        </m:e>
                      </m:rad>
                      <m:r>
                        <a:rPr lang="en-IN" sz="1500" b="0" i="1" smtClean="0">
                          <a:effectLst/>
                          <a:latin typeface="Cambria Math" panose="02040503050406030204" pitchFamily="18" charset="0"/>
                        </a:rPr>
                        <m:t> −−−−1</m:t>
                      </m:r>
                    </m:oMath>
                  </m:oMathPara>
                </a14:m>
                <a:endParaRPr lang="en-US" sz="1500" dirty="0"/>
              </a:p>
              <a:p>
                <a:pPr marL="0" indent="0">
                  <a:buNone/>
                </a:pPr>
                <a:endParaRPr lang="en-US" sz="1500" b="0" i="0" dirty="0">
                  <a:effectLst/>
                  <a:latin typeface="+mj-lt"/>
                </a:endParaRPr>
              </a:p>
              <a:p>
                <a:pPr marL="0" indent="0" algn="ctr">
                  <a:buNone/>
                </a:pPr>
                <a14:m>
                  <m:oMath xmlns:m="http://schemas.openxmlformats.org/officeDocument/2006/math">
                    <m:r>
                      <a:rPr lang="en-IN" sz="1500" b="0" i="1">
                        <a:effectLst/>
                        <a:latin typeface="Cambria Math" panose="02040503050406030204" pitchFamily="18" charset="0"/>
                      </a:rPr>
                      <m:t>𝑡h𝑢𝑠</m:t>
                    </m:r>
                    <m:r>
                      <a:rPr lang="en-IN" sz="1500" b="0" i="1">
                        <a:effectLst/>
                        <a:latin typeface="Cambria Math" panose="02040503050406030204" pitchFamily="18" charset="0"/>
                      </a:rPr>
                      <m:t>, </m:t>
                    </m:r>
                    <m:acc>
                      <m:accPr>
                        <m:chr m:val="̇"/>
                        <m:ctrlPr>
                          <a:rPr lang="en-IN" sz="1500" b="0" i="1">
                            <a:effectLst/>
                            <a:latin typeface="Cambria Math" panose="02040503050406030204" pitchFamily="18" charset="0"/>
                          </a:rPr>
                        </m:ctrlPr>
                      </m:accPr>
                      <m:e>
                        <m:r>
                          <a:rPr lang="en-IN" sz="1500" b="0" i="1">
                            <a:effectLst/>
                            <a:latin typeface="Cambria Math" panose="02040503050406030204" pitchFamily="18" charset="0"/>
                          </a:rPr>
                          <m:t>𝑀</m:t>
                        </m:r>
                      </m:e>
                    </m:acc>
                    <m:r>
                      <a:rPr lang="en-IN" sz="1500" b="0" i="1">
                        <a:effectLst/>
                        <a:latin typeface="Cambria Math" panose="02040503050406030204" pitchFamily="18" charset="0"/>
                      </a:rPr>
                      <m:t>∝</m:t>
                    </m:r>
                    <m:sSup>
                      <m:sSupPr>
                        <m:ctrlPr>
                          <a:rPr lang="en-IN" sz="1500" b="0" i="1">
                            <a:effectLst/>
                            <a:latin typeface="Cambria Math" panose="02040503050406030204" pitchFamily="18" charset="0"/>
                          </a:rPr>
                        </m:ctrlPr>
                      </m:sSupPr>
                      <m:e>
                        <m:r>
                          <a:rPr lang="en-IN" sz="1500" b="0" i="1">
                            <a:effectLst/>
                            <a:latin typeface="Cambria Math" panose="02040503050406030204" pitchFamily="18" charset="0"/>
                          </a:rPr>
                          <m:t>𝐷</m:t>
                        </m:r>
                      </m:e>
                      <m:sup>
                        <m:f>
                          <m:fPr>
                            <m:ctrlPr>
                              <a:rPr lang="en-IN" sz="1500" b="0" i="1">
                                <a:effectLst/>
                                <a:latin typeface="Cambria Math" panose="02040503050406030204" pitchFamily="18" charset="0"/>
                              </a:rPr>
                            </m:ctrlPr>
                          </m:fPr>
                          <m:num>
                            <m:r>
                              <a:rPr lang="en-IN" sz="1500" b="0" i="1">
                                <a:effectLst/>
                                <a:latin typeface="Cambria Math" panose="02040503050406030204" pitchFamily="18" charset="0"/>
                              </a:rPr>
                              <m:t>5</m:t>
                            </m:r>
                          </m:num>
                          <m:den>
                            <m:r>
                              <a:rPr lang="en-IN" sz="1500" b="0" i="1">
                                <a:effectLst/>
                                <a:latin typeface="Cambria Math" panose="02040503050406030204" pitchFamily="18" charset="0"/>
                              </a:rPr>
                              <m:t>2</m:t>
                            </m:r>
                          </m:den>
                        </m:f>
                      </m:sup>
                    </m:sSup>
                  </m:oMath>
                </a14:m>
                <a:r>
                  <a:rPr lang="en-US" sz="1500" b="0" i="0" dirty="0">
                    <a:effectLst/>
                    <a:latin typeface="+mj-lt"/>
                  </a:rPr>
                  <a:t>    </a:t>
                </a:r>
                <a:r>
                  <a:rPr lang="en-US" sz="1500" i="0" dirty="0">
                    <a:effectLst/>
                    <a:latin typeface="+mj-lt"/>
                  </a:rPr>
                  <a:t> ……refer [6,7]</a:t>
                </a:r>
              </a:p>
              <a:p>
                <a:pPr marL="0" indent="0">
                  <a:buNone/>
                </a:pPr>
                <a:endParaRPr lang="en-US" sz="1500" b="0" i="0" dirty="0">
                  <a:effectLst/>
                  <a:latin typeface="+mj-lt"/>
                </a:endParaRPr>
              </a:p>
              <a:p>
                <a:r>
                  <a:rPr lang="en-US" sz="1500" dirty="0" err="1">
                    <a:latin typeface="+mj-lt"/>
                  </a:rPr>
                  <a:t>Beverloo</a:t>
                </a:r>
                <a:r>
                  <a:rPr lang="en-US" sz="1500" dirty="0">
                    <a:latin typeface="+mj-lt"/>
                  </a:rPr>
                  <a:t> et. al. found that </a:t>
                </a:r>
                <a14:m>
                  <m:oMath xmlns:m="http://schemas.openxmlformats.org/officeDocument/2006/math">
                    <m:acc>
                      <m:accPr>
                        <m:chr m:val="̇"/>
                        <m:ctrlPr>
                          <a:rPr lang="en-IN" sz="1500" b="0" i="1">
                            <a:effectLst/>
                            <a:latin typeface="Cambria Math" panose="02040503050406030204" pitchFamily="18" charset="0"/>
                          </a:rPr>
                        </m:ctrlPr>
                      </m:accPr>
                      <m:e>
                        <m:r>
                          <a:rPr lang="en-IN" sz="1500" b="0" i="1">
                            <a:effectLst/>
                            <a:latin typeface="Cambria Math" panose="02040503050406030204" pitchFamily="18" charset="0"/>
                          </a:rPr>
                          <m:t>𝑀</m:t>
                        </m:r>
                      </m:e>
                    </m:acc>
                    <m:r>
                      <a:rPr lang="en-IN" sz="1500" b="0" i="1">
                        <a:effectLst/>
                        <a:latin typeface="Cambria Math" panose="02040503050406030204" pitchFamily="18" charset="0"/>
                      </a:rPr>
                      <m:t>∝</m:t>
                    </m:r>
                    <m:sSup>
                      <m:sSupPr>
                        <m:ctrlPr>
                          <a:rPr lang="en-IN" sz="1500" b="0" i="1">
                            <a:effectLst/>
                            <a:latin typeface="Cambria Math" panose="02040503050406030204" pitchFamily="18" charset="0"/>
                          </a:rPr>
                        </m:ctrlPr>
                      </m:sSupPr>
                      <m:e>
                        <m:r>
                          <a:rPr lang="en-IN" sz="1500" b="0" i="1">
                            <a:effectLst/>
                            <a:latin typeface="Cambria Math" panose="02040503050406030204" pitchFamily="18" charset="0"/>
                          </a:rPr>
                          <m:t>𝐷</m:t>
                        </m:r>
                      </m:e>
                      <m:sup>
                        <m:r>
                          <a:rPr lang="en-IN" sz="1500" b="0" i="1">
                            <a:effectLst/>
                            <a:latin typeface="Cambria Math" panose="02040503050406030204" pitchFamily="18" charset="0"/>
                          </a:rPr>
                          <m:t>2.77</m:t>
                        </m:r>
                      </m:sup>
                    </m:sSup>
                    <m:r>
                      <a:rPr lang="en-IN" sz="1500" b="0" i="1">
                        <a:effectLst/>
                        <a:latin typeface="Cambria Math" panose="02040503050406030204" pitchFamily="18" charset="0"/>
                      </a:rPr>
                      <m:t> </m:t>
                    </m:r>
                  </m:oMath>
                </a14:m>
                <a:r>
                  <a:rPr lang="en-US" sz="1500" b="0" i="0" dirty="0">
                    <a:effectLst/>
                    <a:latin typeface="+mj-lt"/>
                  </a:rPr>
                  <a:t>for sand, and </a:t>
                </a:r>
                <a14:m>
                  <m:oMath xmlns:m="http://schemas.openxmlformats.org/officeDocument/2006/math">
                    <m:acc>
                      <m:accPr>
                        <m:chr m:val="̇"/>
                        <m:ctrlPr>
                          <a:rPr lang="en-IN" sz="1500" b="0" i="1">
                            <a:effectLst/>
                            <a:latin typeface="Cambria Math" panose="02040503050406030204" pitchFamily="18" charset="0"/>
                          </a:rPr>
                        </m:ctrlPr>
                      </m:accPr>
                      <m:e>
                        <m:r>
                          <a:rPr lang="en-IN" sz="1500" b="0" i="1">
                            <a:effectLst/>
                            <a:latin typeface="Cambria Math" panose="02040503050406030204" pitchFamily="18" charset="0"/>
                          </a:rPr>
                          <m:t>𝑀</m:t>
                        </m:r>
                      </m:e>
                    </m:acc>
                    <m:r>
                      <a:rPr lang="en-IN" sz="1500" b="0" i="1">
                        <a:effectLst/>
                        <a:latin typeface="Cambria Math" panose="02040503050406030204" pitchFamily="18" charset="0"/>
                      </a:rPr>
                      <m:t>∝</m:t>
                    </m:r>
                    <m:sSup>
                      <m:sSupPr>
                        <m:ctrlPr>
                          <a:rPr lang="en-IN" sz="1500" b="0" i="1">
                            <a:effectLst/>
                            <a:latin typeface="Cambria Math" panose="02040503050406030204" pitchFamily="18" charset="0"/>
                          </a:rPr>
                        </m:ctrlPr>
                      </m:sSupPr>
                      <m:e>
                        <m:r>
                          <a:rPr lang="en-IN" sz="1500" b="0" i="1">
                            <a:effectLst/>
                            <a:latin typeface="Cambria Math" panose="02040503050406030204" pitchFamily="18" charset="0"/>
                          </a:rPr>
                          <m:t>𝐷</m:t>
                        </m:r>
                      </m:e>
                      <m:sup>
                        <m:r>
                          <a:rPr lang="en-IN" sz="1500" b="0" i="1">
                            <a:effectLst/>
                            <a:latin typeface="Cambria Math" panose="02040503050406030204" pitchFamily="18" charset="0"/>
                          </a:rPr>
                          <m:t>2.95</m:t>
                        </m:r>
                      </m:sup>
                    </m:sSup>
                    <m:r>
                      <a:rPr lang="en-IN" sz="1500" b="0" i="1">
                        <a:effectLst/>
                        <a:latin typeface="Cambria Math" panose="02040503050406030204" pitchFamily="18" charset="0"/>
                      </a:rPr>
                      <m:t> </m:t>
                    </m:r>
                  </m:oMath>
                </a14:m>
                <a:r>
                  <a:rPr lang="en-US" sz="1500" b="0" i="0" dirty="0">
                    <a:effectLst/>
                    <a:latin typeface="+mj-lt"/>
                  </a:rPr>
                  <a:t>for spinach seeds. [7]</a:t>
                </a:r>
              </a:p>
              <a:p>
                <a:r>
                  <a:rPr lang="en-US" sz="1500" dirty="0">
                    <a:latin typeface="+mj-lt"/>
                  </a:rPr>
                  <a:t>Accounting for the deviation ,</a:t>
                </a:r>
              </a:p>
              <a:p>
                <a:pPr marL="0" indent="0">
                  <a:buNone/>
                </a:pPr>
                <a14:m>
                  <m:oMathPara xmlns:m="http://schemas.openxmlformats.org/officeDocument/2006/math">
                    <m:oMathParaPr>
                      <m:jc m:val="centerGroup"/>
                    </m:oMathParaPr>
                    <m:oMath xmlns:m="http://schemas.openxmlformats.org/officeDocument/2006/math">
                      <m:acc>
                        <m:accPr>
                          <m:chr m:val="̇"/>
                          <m:ctrlPr>
                            <a:rPr lang="en-IN" sz="1500" b="0" i="1" smtClean="0">
                              <a:effectLst/>
                              <a:latin typeface="Cambria Math" panose="02040503050406030204" pitchFamily="18" charset="0"/>
                            </a:rPr>
                          </m:ctrlPr>
                        </m:accPr>
                        <m:e>
                          <m:r>
                            <a:rPr lang="en-IN" sz="1500" b="0" i="1">
                              <a:effectLst/>
                              <a:latin typeface="Cambria Math" panose="02040503050406030204" pitchFamily="18" charset="0"/>
                            </a:rPr>
                            <m:t>𝑀</m:t>
                          </m:r>
                        </m:e>
                      </m:acc>
                      <m:r>
                        <a:rPr lang="en-IN" sz="1500" b="0" i="1">
                          <a:effectLst/>
                          <a:latin typeface="Cambria Math" panose="02040503050406030204" pitchFamily="18" charset="0"/>
                        </a:rPr>
                        <m:t>∝</m:t>
                      </m:r>
                      <m:sSup>
                        <m:sSupPr>
                          <m:ctrlPr>
                            <a:rPr lang="en-IN" sz="1500" b="0" i="1">
                              <a:effectLst/>
                              <a:latin typeface="Cambria Math" panose="02040503050406030204" pitchFamily="18" charset="0"/>
                            </a:rPr>
                          </m:ctrlPr>
                        </m:sSupPr>
                        <m:e>
                          <m:d>
                            <m:dPr>
                              <m:ctrlPr>
                                <a:rPr lang="en-IN" sz="1500" b="0" i="1" smtClean="0">
                                  <a:effectLst/>
                                  <a:latin typeface="Cambria Math" panose="02040503050406030204" pitchFamily="18" charset="0"/>
                                </a:rPr>
                              </m:ctrlPr>
                            </m:dPr>
                            <m:e>
                              <m:r>
                                <a:rPr lang="en-IN" sz="1500" b="0" i="1">
                                  <a:effectLst/>
                                  <a:latin typeface="Cambria Math" panose="02040503050406030204" pitchFamily="18" charset="0"/>
                                </a:rPr>
                                <m:t>𝐷</m:t>
                              </m:r>
                              <m:r>
                                <a:rPr lang="en-IN" sz="1500" b="0" i="1" smtClean="0">
                                  <a:effectLst/>
                                  <a:latin typeface="Cambria Math" panose="02040503050406030204" pitchFamily="18" charset="0"/>
                                </a:rPr>
                                <m:t> −</m:t>
                              </m:r>
                              <m:sSub>
                                <m:sSubPr>
                                  <m:ctrlPr>
                                    <a:rPr lang="en-IN" sz="1500" b="0" i="1" smtClean="0">
                                      <a:effectLst/>
                                      <a:latin typeface="Cambria Math" panose="02040503050406030204" pitchFamily="18" charset="0"/>
                                    </a:rPr>
                                  </m:ctrlPr>
                                </m:sSubPr>
                                <m:e>
                                  <m:r>
                                    <a:rPr lang="en-IN" sz="1500" b="0" i="1" smtClean="0">
                                      <a:effectLst/>
                                      <a:latin typeface="Cambria Math" panose="02040503050406030204" pitchFamily="18" charset="0"/>
                                    </a:rPr>
                                    <m:t>𝑘</m:t>
                                  </m:r>
                                </m:e>
                                <m:sub>
                                  <m:r>
                                    <a:rPr lang="en-IN" sz="1500" b="0" i="1" smtClean="0">
                                      <a:effectLst/>
                                      <a:latin typeface="Cambria Math" panose="02040503050406030204" pitchFamily="18" charset="0"/>
                                    </a:rPr>
                                    <m:t>∗</m:t>
                                  </m:r>
                                </m:sub>
                              </m:sSub>
                              <m:r>
                                <a:rPr lang="en-IN" sz="1500" b="0" i="1" smtClean="0">
                                  <a:effectLst/>
                                  <a:latin typeface="Cambria Math" panose="02040503050406030204" pitchFamily="18" charset="0"/>
                                </a:rPr>
                                <m:t> </m:t>
                              </m:r>
                              <m:r>
                                <a:rPr lang="en-IN" sz="1500" b="0" i="1" smtClean="0">
                                  <a:effectLst/>
                                  <a:latin typeface="Cambria Math" panose="02040503050406030204" pitchFamily="18" charset="0"/>
                                </a:rPr>
                                <m:t>𝑑𝑝</m:t>
                              </m:r>
                            </m:e>
                          </m:d>
                        </m:e>
                        <m:sup>
                          <m:f>
                            <m:fPr>
                              <m:ctrlPr>
                                <a:rPr lang="en-IN" sz="1500" b="0" i="1">
                                  <a:effectLst/>
                                  <a:latin typeface="Cambria Math" panose="02040503050406030204" pitchFamily="18" charset="0"/>
                                </a:rPr>
                              </m:ctrlPr>
                            </m:fPr>
                            <m:num>
                              <m:r>
                                <a:rPr lang="en-IN" sz="1500" b="0" i="1">
                                  <a:effectLst/>
                                  <a:latin typeface="Cambria Math" panose="02040503050406030204" pitchFamily="18" charset="0"/>
                                </a:rPr>
                                <m:t>5</m:t>
                              </m:r>
                            </m:num>
                            <m:den>
                              <m:r>
                                <a:rPr lang="en-IN" sz="1500" b="0" i="1">
                                  <a:effectLst/>
                                  <a:latin typeface="Cambria Math" panose="02040503050406030204" pitchFamily="18" charset="0"/>
                                </a:rPr>
                                <m:t>2</m:t>
                              </m:r>
                            </m:den>
                          </m:f>
                        </m:sup>
                      </m:sSup>
                      <m:r>
                        <a:rPr lang="en-IN" sz="1500" b="0" i="1" smtClean="0">
                          <a:effectLst/>
                          <a:latin typeface="Cambria Math" panose="02040503050406030204" pitchFamily="18" charset="0"/>
                        </a:rPr>
                        <m:t>  , </m:t>
                      </m:r>
                      <m:r>
                        <a:rPr lang="en-IN" sz="1500" b="0" i="1" smtClean="0">
                          <a:effectLst/>
                          <a:latin typeface="Cambria Math" panose="02040503050406030204" pitchFamily="18" charset="0"/>
                        </a:rPr>
                        <m:t>𝑤h𝑒𝑟𝑒</m:t>
                      </m:r>
                      <m:r>
                        <a:rPr lang="en-IN" sz="1500" b="0" i="1" smtClean="0">
                          <a:effectLst/>
                          <a:latin typeface="Cambria Math" panose="02040503050406030204" pitchFamily="18" charset="0"/>
                        </a:rPr>
                        <m:t> </m:t>
                      </m:r>
                      <m:sSub>
                        <m:sSubPr>
                          <m:ctrlPr>
                            <a:rPr lang="en-IN" sz="1500" b="0" i="1" smtClean="0">
                              <a:effectLst/>
                              <a:latin typeface="Cambria Math" panose="02040503050406030204" pitchFamily="18" charset="0"/>
                            </a:rPr>
                          </m:ctrlPr>
                        </m:sSubPr>
                        <m:e>
                          <m:r>
                            <a:rPr lang="en-IN" sz="1500" b="0" i="1" smtClean="0">
                              <a:effectLst/>
                              <a:latin typeface="Cambria Math" panose="02040503050406030204" pitchFamily="18" charset="0"/>
                            </a:rPr>
                            <m:t>𝑘</m:t>
                          </m:r>
                        </m:e>
                        <m:sub>
                          <m:r>
                            <a:rPr lang="en-IN" sz="1500" b="0" i="1" smtClean="0">
                              <a:effectLst/>
                              <a:latin typeface="Cambria Math" panose="02040503050406030204" pitchFamily="18" charset="0"/>
                            </a:rPr>
                            <m:t>∗</m:t>
                          </m:r>
                        </m:sub>
                      </m:sSub>
                      <m:r>
                        <a:rPr lang="en-IN" sz="1500" b="0" i="1" smtClean="0">
                          <a:effectLst/>
                          <a:latin typeface="Cambria Math" panose="02040503050406030204" pitchFamily="18" charset="0"/>
                        </a:rPr>
                        <m:t> </m:t>
                      </m:r>
                      <m:r>
                        <a:rPr lang="en-IN" sz="1500" b="0" i="1" smtClean="0">
                          <a:effectLst/>
                          <a:latin typeface="Cambria Math" panose="02040503050406030204" pitchFamily="18" charset="0"/>
                        </a:rPr>
                        <m:t>𝑖𝑠</m:t>
                      </m:r>
                      <m:r>
                        <a:rPr lang="en-IN" sz="1500" b="0" i="1" smtClean="0">
                          <a:effectLst/>
                          <a:latin typeface="Cambria Math" panose="02040503050406030204" pitchFamily="18" charset="0"/>
                        </a:rPr>
                        <m:t> </m:t>
                      </m:r>
                      <m:r>
                        <a:rPr lang="en-IN" sz="1500" b="0" i="1" smtClean="0">
                          <a:effectLst/>
                          <a:latin typeface="Cambria Math" panose="02040503050406030204" pitchFamily="18" charset="0"/>
                        </a:rPr>
                        <m:t>𝑎</m:t>
                      </m:r>
                      <m:r>
                        <a:rPr lang="en-IN" sz="1500" b="0" i="1" smtClean="0">
                          <a:effectLst/>
                          <a:latin typeface="Cambria Math" panose="02040503050406030204" pitchFamily="18" charset="0"/>
                        </a:rPr>
                        <m:t> </m:t>
                      </m:r>
                      <m:r>
                        <a:rPr lang="en-IN" sz="1500" b="0" i="1" smtClean="0">
                          <a:effectLst/>
                          <a:latin typeface="Cambria Math" panose="02040503050406030204" pitchFamily="18" charset="0"/>
                        </a:rPr>
                        <m:t>𝑚𝑎𝑡𝑒𝑟𝑖𝑎𝑙</m:t>
                      </m:r>
                      <m:r>
                        <a:rPr lang="en-IN" sz="1500" b="0" i="1" smtClean="0">
                          <a:effectLst/>
                          <a:latin typeface="Cambria Math" panose="02040503050406030204" pitchFamily="18" charset="0"/>
                        </a:rPr>
                        <m:t> </m:t>
                      </m:r>
                      <m:r>
                        <a:rPr lang="en-IN" sz="1500" b="0" i="1" smtClean="0">
                          <a:effectLst/>
                          <a:latin typeface="Cambria Math" panose="02040503050406030204" pitchFamily="18" charset="0"/>
                        </a:rPr>
                        <m:t>𝑐𝑜𝑛𝑠𝑡𝑎𝑛𝑡</m:t>
                      </m:r>
                      <m:r>
                        <a:rPr lang="en-IN" sz="1500" b="0" i="1" smtClean="0">
                          <a:effectLst/>
                          <a:latin typeface="Cambria Math" panose="02040503050406030204" pitchFamily="18" charset="0"/>
                        </a:rPr>
                        <m:t>−−−−−2</m:t>
                      </m:r>
                    </m:oMath>
                  </m:oMathPara>
                </a14:m>
                <a:endParaRPr lang="en-US" sz="1500" b="0" i="0" dirty="0">
                  <a:effectLst/>
                  <a:latin typeface="+mj-lt"/>
                </a:endParaRPr>
              </a:p>
              <a:p>
                <a:pPr marL="0" indent="0">
                  <a:buNone/>
                </a:pPr>
                <a:endParaRPr lang="en-US" sz="1500" dirty="0">
                  <a:latin typeface="+mj-lt"/>
                </a:endParaRPr>
              </a:p>
              <a:p>
                <a:pPr marL="0" indent="0">
                  <a:buNone/>
                </a:pPr>
                <a:r>
                  <a:rPr lang="en-US" sz="1500" b="0" i="0" dirty="0">
                    <a:effectLst/>
                    <a:latin typeface="+mj-lt"/>
                  </a:rPr>
                  <a:t>                 thus, </a:t>
                </a:r>
                <a14:m>
                  <m:oMath xmlns:m="http://schemas.openxmlformats.org/officeDocument/2006/math">
                    <m:acc>
                      <m:accPr>
                        <m:chr m:val="̇"/>
                        <m:ctrlPr>
                          <a:rPr lang="en-IN" sz="1500" b="0" i="1" smtClean="0">
                            <a:effectLst/>
                            <a:latin typeface="Cambria Math" panose="02040503050406030204" pitchFamily="18" charset="0"/>
                          </a:rPr>
                        </m:ctrlPr>
                      </m:accPr>
                      <m:e>
                        <m:r>
                          <a:rPr lang="en-IN" sz="1500" b="1" i="1" smtClean="0">
                            <a:effectLst/>
                            <a:latin typeface="Cambria Math" panose="02040503050406030204" pitchFamily="18" charset="0"/>
                          </a:rPr>
                          <m:t>𝑴</m:t>
                        </m:r>
                      </m:e>
                    </m:acc>
                    <m:r>
                      <a:rPr lang="en-IN" sz="1500" b="0" i="1" dirty="0" smtClean="0">
                        <a:effectLst/>
                        <a:latin typeface="Cambria Math" panose="02040503050406030204" pitchFamily="18" charset="0"/>
                      </a:rPr>
                      <m:t>=0.58 </m:t>
                    </m:r>
                    <m:r>
                      <a:rPr lang="en-IN" sz="1500" b="0" i="1" dirty="0" smtClean="0">
                        <a:effectLst/>
                        <a:latin typeface="Cambria Math" panose="02040503050406030204" pitchFamily="18" charset="0"/>
                      </a:rPr>
                      <m:t>𝜌</m:t>
                    </m:r>
                    <m:rad>
                      <m:radPr>
                        <m:degHide m:val="on"/>
                        <m:ctrlPr>
                          <a:rPr lang="en-IN" sz="1500" b="0" i="1" dirty="0" smtClean="0">
                            <a:effectLst/>
                            <a:latin typeface="Cambria Math" panose="02040503050406030204" pitchFamily="18" charset="0"/>
                          </a:rPr>
                        </m:ctrlPr>
                      </m:radPr>
                      <m:deg/>
                      <m:e>
                        <m:r>
                          <a:rPr lang="en-IN" sz="1500" b="0" i="1" dirty="0" smtClean="0">
                            <a:effectLst/>
                            <a:latin typeface="Cambria Math" panose="02040503050406030204" pitchFamily="18" charset="0"/>
                          </a:rPr>
                          <m:t>𝑔</m:t>
                        </m:r>
                      </m:e>
                    </m:rad>
                    <m:r>
                      <a:rPr lang="en-IN" sz="1500" b="0" i="1" dirty="0" smtClean="0">
                        <a:effectLst/>
                        <a:latin typeface="Cambria Math" panose="02040503050406030204" pitchFamily="18" charset="0"/>
                      </a:rPr>
                      <m:t> </m:t>
                    </m:r>
                    <m:sSup>
                      <m:sSupPr>
                        <m:ctrlPr>
                          <a:rPr lang="en-IN" sz="1500" b="0" i="1" dirty="0" smtClean="0">
                            <a:effectLst/>
                            <a:latin typeface="Cambria Math" panose="02040503050406030204" pitchFamily="18" charset="0"/>
                          </a:rPr>
                        </m:ctrlPr>
                      </m:sSupPr>
                      <m:e>
                        <m:d>
                          <m:dPr>
                            <m:ctrlPr>
                              <a:rPr lang="en-IN" sz="1500" b="0" i="1" dirty="0" smtClean="0">
                                <a:effectLst/>
                                <a:latin typeface="Cambria Math" panose="02040503050406030204" pitchFamily="18" charset="0"/>
                              </a:rPr>
                            </m:ctrlPr>
                          </m:dPr>
                          <m:e>
                            <m:r>
                              <a:rPr lang="en-IN" sz="1500" b="0" i="1" dirty="0" smtClean="0">
                                <a:effectLst/>
                                <a:latin typeface="Cambria Math" panose="02040503050406030204" pitchFamily="18" charset="0"/>
                              </a:rPr>
                              <m:t>𝐷</m:t>
                            </m:r>
                            <m:r>
                              <a:rPr lang="en-IN" sz="1500" b="0" i="1" dirty="0" smtClean="0">
                                <a:effectLst/>
                                <a:latin typeface="Cambria Math" panose="02040503050406030204" pitchFamily="18" charset="0"/>
                              </a:rPr>
                              <m:t> −</m:t>
                            </m:r>
                            <m:sSub>
                              <m:sSubPr>
                                <m:ctrlPr>
                                  <a:rPr lang="en-IN" sz="1500" b="0" i="1" dirty="0" smtClean="0">
                                    <a:effectLst/>
                                    <a:latin typeface="Cambria Math" panose="02040503050406030204" pitchFamily="18" charset="0"/>
                                  </a:rPr>
                                </m:ctrlPr>
                              </m:sSubPr>
                              <m:e>
                                <m:r>
                                  <a:rPr lang="en-IN" sz="1500" b="0" i="1" dirty="0" smtClean="0">
                                    <a:effectLst/>
                                    <a:latin typeface="Cambria Math" panose="02040503050406030204" pitchFamily="18" charset="0"/>
                                  </a:rPr>
                                  <m:t>𝑘</m:t>
                                </m:r>
                              </m:e>
                              <m:sub>
                                <m:r>
                                  <a:rPr lang="en-IN" sz="1500" b="0" i="1" dirty="0" smtClean="0">
                                    <a:effectLst/>
                                    <a:latin typeface="Cambria Math" panose="02040503050406030204" pitchFamily="18" charset="0"/>
                                  </a:rPr>
                                  <m:t>∗</m:t>
                                </m:r>
                              </m:sub>
                            </m:sSub>
                            <m:r>
                              <a:rPr lang="en-IN" sz="1500" b="0" i="1" dirty="0" smtClean="0">
                                <a:effectLst/>
                                <a:latin typeface="Cambria Math" panose="02040503050406030204" pitchFamily="18" charset="0"/>
                              </a:rPr>
                              <m:t> </m:t>
                            </m:r>
                            <m:r>
                              <a:rPr lang="en-IN" sz="1500" b="0" i="1" dirty="0" smtClean="0">
                                <a:effectLst/>
                                <a:latin typeface="Cambria Math" panose="02040503050406030204" pitchFamily="18" charset="0"/>
                              </a:rPr>
                              <m:t>𝑑𝑝</m:t>
                            </m:r>
                          </m:e>
                        </m:d>
                      </m:e>
                      <m:sup>
                        <m:d>
                          <m:dPr>
                            <m:begChr m:val="{"/>
                            <m:endChr m:val="}"/>
                            <m:ctrlPr>
                              <a:rPr lang="en-IN" sz="1500" b="0" i="1" dirty="0" smtClean="0">
                                <a:effectLst/>
                                <a:latin typeface="Cambria Math" panose="02040503050406030204" pitchFamily="18" charset="0"/>
                              </a:rPr>
                            </m:ctrlPr>
                          </m:dPr>
                          <m:e>
                            <m:f>
                              <m:fPr>
                                <m:ctrlPr>
                                  <a:rPr lang="en-IN" sz="1500" b="0" i="1" dirty="0" smtClean="0">
                                    <a:effectLst/>
                                    <a:latin typeface="Cambria Math" panose="02040503050406030204" pitchFamily="18" charset="0"/>
                                  </a:rPr>
                                </m:ctrlPr>
                              </m:fPr>
                              <m:num>
                                <m:r>
                                  <a:rPr lang="en-IN" sz="1500" b="0" i="1" dirty="0" smtClean="0">
                                    <a:effectLst/>
                                    <a:latin typeface="Cambria Math" panose="02040503050406030204" pitchFamily="18" charset="0"/>
                                  </a:rPr>
                                  <m:t>5</m:t>
                                </m:r>
                              </m:num>
                              <m:den>
                                <m:r>
                                  <a:rPr lang="en-IN" sz="1500" b="0" i="1" dirty="0" smtClean="0">
                                    <a:effectLst/>
                                    <a:latin typeface="Cambria Math" panose="02040503050406030204" pitchFamily="18" charset="0"/>
                                  </a:rPr>
                                  <m:t>2</m:t>
                                </m:r>
                              </m:den>
                            </m:f>
                          </m:e>
                        </m:d>
                      </m:sup>
                    </m:sSup>
                    <m:r>
                      <a:rPr lang="en-IN" sz="1500" b="0" i="1" dirty="0" smtClean="0">
                        <a:effectLst/>
                        <a:latin typeface="Cambria Math" panose="02040503050406030204" pitchFamily="18" charset="0"/>
                      </a:rPr>
                      <m:t> </m:t>
                    </m:r>
                  </m:oMath>
                </a14:m>
                <a:endParaRPr lang="en-IN" sz="1500" b="0" i="1" dirty="0">
                  <a:effectLst/>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1500" b="0" i="1" dirty="0" smtClean="0">
                          <a:effectLst/>
                          <a:latin typeface="Cambria Math" panose="02040503050406030204" pitchFamily="18" charset="0"/>
                        </a:rPr>
                        <m:t>−−−−</m:t>
                      </m:r>
                      <m:r>
                        <a:rPr lang="en-IN" sz="1500" b="0" i="1" dirty="0" smtClean="0">
                          <a:effectLst/>
                          <a:latin typeface="Cambria Math" panose="02040503050406030204" pitchFamily="18" charset="0"/>
                        </a:rPr>
                        <m:t>𝑓𝑟𝑜𝑚</m:t>
                      </m:r>
                      <m:r>
                        <a:rPr lang="en-IN" sz="1500" b="0" i="1" dirty="0" smtClean="0">
                          <a:effectLst/>
                          <a:latin typeface="Cambria Math" panose="02040503050406030204" pitchFamily="18" charset="0"/>
                        </a:rPr>
                        <m:t> 1 </m:t>
                      </m:r>
                      <m:r>
                        <a:rPr lang="en-IN" sz="1500" b="0" i="1" dirty="0" smtClean="0">
                          <a:effectLst/>
                          <a:latin typeface="Cambria Math" panose="02040503050406030204" pitchFamily="18" charset="0"/>
                        </a:rPr>
                        <m:t>𝑎𝑛𝑑</m:t>
                      </m:r>
                      <m:r>
                        <a:rPr lang="en-IN" sz="1500" b="0" i="1" dirty="0" smtClean="0">
                          <a:effectLst/>
                          <a:latin typeface="Cambria Math" panose="02040503050406030204" pitchFamily="18" charset="0"/>
                        </a:rPr>
                        <m:t> 2 </m:t>
                      </m:r>
                      <m:r>
                        <a:rPr lang="en-IN" sz="1500" b="0" i="1" dirty="0" smtClean="0">
                          <a:effectLst/>
                          <a:latin typeface="Cambria Math" panose="02040503050406030204" pitchFamily="18" charset="0"/>
                        </a:rPr>
                        <m:t>𝑎𝑛𝑑</m:t>
                      </m:r>
                      <m:r>
                        <a:rPr lang="en-IN" sz="1500" b="0" i="1" dirty="0" smtClean="0">
                          <a:effectLst/>
                          <a:latin typeface="Cambria Math" panose="02040503050406030204" pitchFamily="18" charset="0"/>
                        </a:rPr>
                        <m:t> </m:t>
                      </m:r>
                      <m:r>
                        <a:rPr lang="en-IN" sz="1500" b="0" i="1" dirty="0" smtClean="0">
                          <a:effectLst/>
                          <a:latin typeface="Cambria Math" panose="02040503050406030204" pitchFamily="18" charset="0"/>
                        </a:rPr>
                        <m:t>𝑒𝑚𝑝𝑒𝑟𝑖𝑐𝑎𝑙</m:t>
                      </m:r>
                      <m:r>
                        <a:rPr lang="en-IN" sz="1500" b="0" i="1" dirty="0" smtClean="0">
                          <a:effectLst/>
                          <a:latin typeface="Cambria Math" panose="02040503050406030204" pitchFamily="18" charset="0"/>
                        </a:rPr>
                        <m:t>  </m:t>
                      </m:r>
                      <m:r>
                        <a:rPr lang="en-IN" sz="1500" b="0" i="1" dirty="0" smtClean="0">
                          <a:effectLst/>
                          <a:latin typeface="Cambria Math" panose="02040503050406030204" pitchFamily="18" charset="0"/>
                        </a:rPr>
                        <m:t>𝑜𝑏𝑠𝑒𝑟𝑣𝑎𝑡𝑖𝑜𝑛𝑠</m:t>
                      </m:r>
                    </m:oMath>
                  </m:oMathPara>
                </a14:m>
                <a:endParaRPr lang="en-US" sz="1500" b="0" i="0" dirty="0">
                  <a:effectLst/>
                  <a:latin typeface="+mj-lt"/>
                </a:endParaRPr>
              </a:p>
            </p:txBody>
          </p:sp>
        </mc:Choice>
        <mc:Fallback xmlns="">
          <p:sp>
            <p:nvSpPr>
              <p:cNvPr id="3" name="Content Placeholder 2">
                <a:extLst>
                  <a:ext uri="{FF2B5EF4-FFF2-40B4-BE49-F238E27FC236}">
                    <a16:creationId xmlns:a16="http://schemas.microsoft.com/office/drawing/2014/main" id="{65F22429-05B4-2BA8-7469-62FEEE70DA6C}"/>
                  </a:ext>
                </a:extLst>
              </p:cNvPr>
              <p:cNvSpPr>
                <a:spLocks noGrp="1" noRot="1" noChangeAspect="1" noMove="1" noResize="1" noEditPoints="1" noAdjustHandles="1" noChangeArrowheads="1" noChangeShapeType="1" noTextEdit="1"/>
              </p:cNvSpPr>
              <p:nvPr>
                <p:ph idx="4294967295"/>
              </p:nvPr>
            </p:nvSpPr>
            <p:spPr>
              <a:xfrm>
                <a:off x="311270" y="925646"/>
                <a:ext cx="6713538" cy="5932353"/>
              </a:xfrm>
              <a:blipFill>
                <a:blip r:embed="rId3"/>
                <a:stretch>
                  <a:fillRect l="-272" t="-719" r="-636"/>
                </a:stretch>
              </a:blipFill>
            </p:spPr>
            <p:txBody>
              <a:bodyPr/>
              <a:lstStyle/>
              <a:p>
                <a:r>
                  <a:rPr lang="en-IN">
                    <a:noFill/>
                  </a:rPr>
                  <a:t> </a:t>
                </a:r>
              </a:p>
            </p:txBody>
          </p:sp>
        </mc:Fallback>
      </mc:AlternateContent>
      <p:grpSp>
        <p:nvGrpSpPr>
          <p:cNvPr id="9" name="Group 8">
            <a:extLst>
              <a:ext uri="{FF2B5EF4-FFF2-40B4-BE49-F238E27FC236}">
                <a16:creationId xmlns:a16="http://schemas.microsoft.com/office/drawing/2014/main" id="{54BD767C-3E1A-0DF8-8057-B5960B40AB35}"/>
              </a:ext>
            </a:extLst>
          </p:cNvPr>
          <p:cNvGrpSpPr/>
          <p:nvPr/>
        </p:nvGrpSpPr>
        <p:grpSpPr>
          <a:xfrm>
            <a:off x="7046047" y="752475"/>
            <a:ext cx="4899041" cy="4424148"/>
            <a:chOff x="7154847" y="1256556"/>
            <a:chExt cx="4899041" cy="4424148"/>
          </a:xfrm>
        </p:grpSpPr>
        <p:pic>
          <p:nvPicPr>
            <p:cNvPr id="7" name="Picture 6">
              <a:extLst>
                <a:ext uri="{FF2B5EF4-FFF2-40B4-BE49-F238E27FC236}">
                  <a16:creationId xmlns:a16="http://schemas.microsoft.com/office/drawing/2014/main" id="{384EA949-BF3F-9CDF-BD5A-4B9B1A2078EF}"/>
                </a:ext>
              </a:extLst>
            </p:cNvPr>
            <p:cNvPicPr>
              <a:picLocks noChangeAspect="1"/>
            </p:cNvPicPr>
            <p:nvPr/>
          </p:nvPicPr>
          <p:blipFill rotWithShape="1">
            <a:blip r:embed="rId4"/>
            <a:srcRect l="4002" t="-957" r="6305" b="9118"/>
            <a:stretch/>
          </p:blipFill>
          <p:spPr>
            <a:xfrm>
              <a:off x="7154847" y="1256556"/>
              <a:ext cx="4899041" cy="3762181"/>
            </a:xfrm>
            <a:prstGeom prst="rect">
              <a:avLst/>
            </a:prstGeom>
          </p:spPr>
        </p:pic>
        <p:sp>
          <p:nvSpPr>
            <p:cNvPr id="8" name="TextBox 7">
              <a:extLst>
                <a:ext uri="{FF2B5EF4-FFF2-40B4-BE49-F238E27FC236}">
                  <a16:creationId xmlns:a16="http://schemas.microsoft.com/office/drawing/2014/main" id="{9A43EA67-3163-4E19-2661-753F50D931F4}"/>
                </a:ext>
              </a:extLst>
            </p:cNvPr>
            <p:cNvSpPr txBox="1"/>
            <p:nvPr/>
          </p:nvSpPr>
          <p:spPr>
            <a:xfrm>
              <a:off x="7419662" y="5034373"/>
              <a:ext cx="4634225" cy="646331"/>
            </a:xfrm>
            <a:prstGeom prst="rect">
              <a:avLst/>
            </a:prstGeom>
            <a:noFill/>
          </p:spPr>
          <p:txBody>
            <a:bodyPr wrap="square" rtlCol="0">
              <a:spAutoFit/>
            </a:bodyPr>
            <a:lstStyle/>
            <a:p>
              <a:r>
                <a:rPr lang="en-IN" dirty="0"/>
                <a:t>Fig. Influence of orifice area on flow-rate of various materials. [7]</a:t>
              </a:r>
            </a:p>
          </p:txBody>
        </p:sp>
      </p:grpSp>
      <p:grpSp>
        <p:nvGrpSpPr>
          <p:cNvPr id="30" name="Group 29">
            <a:extLst>
              <a:ext uri="{FF2B5EF4-FFF2-40B4-BE49-F238E27FC236}">
                <a16:creationId xmlns:a16="http://schemas.microsoft.com/office/drawing/2014/main" id="{75E42319-7F22-3D54-757E-53B188F9F49B}"/>
              </a:ext>
            </a:extLst>
          </p:cNvPr>
          <p:cNvGrpSpPr/>
          <p:nvPr/>
        </p:nvGrpSpPr>
        <p:grpSpPr>
          <a:xfrm>
            <a:off x="8631397" y="5176623"/>
            <a:ext cx="2391633" cy="1646688"/>
            <a:chOff x="7562858" y="5138265"/>
            <a:chExt cx="2826687" cy="1962374"/>
          </a:xfrm>
        </p:grpSpPr>
        <p:cxnSp>
          <p:nvCxnSpPr>
            <p:cNvPr id="19" name="Straight Connector 18">
              <a:extLst>
                <a:ext uri="{FF2B5EF4-FFF2-40B4-BE49-F238E27FC236}">
                  <a16:creationId xmlns:a16="http://schemas.microsoft.com/office/drawing/2014/main" id="{D565F06E-0E24-ABEE-B711-C69CA6B37FEE}"/>
                </a:ext>
              </a:extLst>
            </p:cNvPr>
            <p:cNvCxnSpPr>
              <a:stCxn id="11" idx="0"/>
            </p:cNvCxnSpPr>
            <p:nvPr/>
          </p:nvCxnSpPr>
          <p:spPr>
            <a:xfrm>
              <a:off x="8207094" y="5575588"/>
              <a:ext cx="142088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ECC00F2-D3E1-7F7B-2FB0-6CA7367AEDC4}"/>
                </a:ext>
              </a:extLst>
            </p:cNvPr>
            <p:cNvCxnSpPr>
              <a:stCxn id="10" idx="0"/>
            </p:cNvCxnSpPr>
            <p:nvPr/>
          </p:nvCxnSpPr>
          <p:spPr>
            <a:xfrm>
              <a:off x="8207095" y="5340927"/>
              <a:ext cx="142087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C5D9124-CBCC-42A2-E04B-F86D057352F6}"/>
                </a:ext>
              </a:extLst>
            </p:cNvPr>
            <p:cNvCxnSpPr/>
            <p:nvPr/>
          </p:nvCxnSpPr>
          <p:spPr>
            <a:xfrm>
              <a:off x="9627974" y="5340927"/>
              <a:ext cx="0" cy="23466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29" name="Group 28">
              <a:extLst>
                <a:ext uri="{FF2B5EF4-FFF2-40B4-BE49-F238E27FC236}">
                  <a16:creationId xmlns:a16="http://schemas.microsoft.com/office/drawing/2014/main" id="{B8EF0643-3DA1-84FA-05E8-9B6E816B09F6}"/>
                </a:ext>
              </a:extLst>
            </p:cNvPr>
            <p:cNvGrpSpPr/>
            <p:nvPr/>
          </p:nvGrpSpPr>
          <p:grpSpPr>
            <a:xfrm>
              <a:off x="7562858" y="5138265"/>
              <a:ext cx="2826687" cy="1962374"/>
              <a:chOff x="7562858" y="5138265"/>
              <a:chExt cx="2826687" cy="1962374"/>
            </a:xfrm>
          </p:grpSpPr>
          <p:sp>
            <p:nvSpPr>
              <p:cNvPr id="10" name="Oval 9">
                <a:extLst>
                  <a:ext uri="{FF2B5EF4-FFF2-40B4-BE49-F238E27FC236}">
                    <a16:creationId xmlns:a16="http://schemas.microsoft.com/office/drawing/2014/main" id="{78EBD50E-762D-C6F9-5031-728F189DCC9E}"/>
                  </a:ext>
                </a:extLst>
              </p:cNvPr>
              <p:cNvSpPr/>
              <p:nvPr/>
            </p:nvSpPr>
            <p:spPr>
              <a:xfrm>
                <a:off x="7562858" y="5340927"/>
                <a:ext cx="1288473" cy="12798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7F62FBA8-B0BB-233D-3616-1D44E446876A}"/>
                  </a:ext>
                </a:extLst>
              </p:cNvPr>
              <p:cNvSpPr/>
              <p:nvPr/>
            </p:nvSpPr>
            <p:spPr>
              <a:xfrm>
                <a:off x="7791457" y="5575588"/>
                <a:ext cx="831273" cy="81049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6A49BDC-E603-5E47-5C92-4B6199593D21}"/>
                      </a:ext>
                    </a:extLst>
                  </p:cNvPr>
                  <p:cNvSpPr txBox="1"/>
                  <p:nvPr/>
                </p:nvSpPr>
                <p:spPr>
                  <a:xfrm>
                    <a:off x="9697677" y="5138265"/>
                    <a:ext cx="691868"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800" b="0" i="1" smtClean="0">
                                  <a:effectLst/>
                                  <a:latin typeface="Cambria Math" panose="02040503050406030204" pitchFamily="18" charset="0"/>
                                </a:rPr>
                              </m:ctrlPr>
                            </m:sSubPr>
                            <m:e>
                              <m:r>
                                <a:rPr lang="en-IN" sz="1800" b="0" i="1" smtClean="0">
                                  <a:effectLst/>
                                  <a:latin typeface="Cambria Math" panose="02040503050406030204" pitchFamily="18" charset="0"/>
                                </a:rPr>
                                <m:t>𝑘</m:t>
                              </m:r>
                            </m:e>
                            <m:sub>
                              <m:r>
                                <a:rPr lang="en-IN" sz="1800" b="0" i="1" smtClean="0">
                                  <a:effectLst/>
                                  <a:latin typeface="Cambria Math" panose="02040503050406030204" pitchFamily="18" charset="0"/>
                                </a:rPr>
                                <m:t>∗</m:t>
                              </m:r>
                            </m:sub>
                          </m:sSub>
                          <m:f>
                            <m:fPr>
                              <m:ctrlPr>
                                <a:rPr lang="en-IN" sz="1800" b="0" i="1" smtClean="0">
                                  <a:effectLst/>
                                  <a:latin typeface="Cambria Math" panose="02040503050406030204" pitchFamily="18" charset="0"/>
                                </a:rPr>
                              </m:ctrlPr>
                            </m:fPr>
                            <m:num>
                              <m:r>
                                <a:rPr lang="en-IN" sz="1800" b="0" i="1" smtClean="0">
                                  <a:effectLst/>
                                  <a:latin typeface="Cambria Math" panose="02040503050406030204" pitchFamily="18" charset="0"/>
                                </a:rPr>
                                <m:t>𝑑𝑝</m:t>
                              </m:r>
                            </m:num>
                            <m:den>
                              <m:r>
                                <a:rPr lang="en-IN" sz="1800" b="0" i="1" smtClean="0">
                                  <a:effectLst/>
                                  <a:latin typeface="Cambria Math" panose="02040503050406030204" pitchFamily="18" charset="0"/>
                                </a:rPr>
                                <m:t>2</m:t>
                              </m:r>
                            </m:den>
                          </m:f>
                        </m:oMath>
                      </m:oMathPara>
                    </a14:m>
                    <a:endParaRPr lang="en-IN" dirty="0"/>
                  </a:p>
                </p:txBody>
              </p:sp>
            </mc:Choice>
            <mc:Fallback xmlns="">
              <p:sp>
                <p:nvSpPr>
                  <p:cNvPr id="25" name="TextBox 24">
                    <a:extLst>
                      <a:ext uri="{FF2B5EF4-FFF2-40B4-BE49-F238E27FC236}">
                        <a16:creationId xmlns:a16="http://schemas.microsoft.com/office/drawing/2014/main" id="{A6A49BDC-E603-5E47-5C92-4B6199593D21}"/>
                      </a:ext>
                    </a:extLst>
                  </p:cNvPr>
                  <p:cNvSpPr txBox="1">
                    <a:spLocks noRot="1" noChangeAspect="1" noMove="1" noResize="1" noEditPoints="1" noAdjustHandles="1" noChangeArrowheads="1" noChangeShapeType="1" noTextEdit="1"/>
                  </p:cNvSpPr>
                  <p:nvPr/>
                </p:nvSpPr>
                <p:spPr>
                  <a:xfrm>
                    <a:off x="9697677" y="5138265"/>
                    <a:ext cx="691868" cy="639983"/>
                  </a:xfrm>
                  <a:prstGeom prst="rect">
                    <a:avLst/>
                  </a:prstGeom>
                  <a:blipFill>
                    <a:blip r:embed="rId5"/>
                    <a:stretch>
                      <a:fillRect r="-5208" b="-5682"/>
                    </a:stretch>
                  </a:blipFill>
                </p:spPr>
                <p:txBody>
                  <a:bodyPr/>
                  <a:lstStyle/>
                  <a:p>
                    <a:r>
                      <a:rPr lang="en-IN">
                        <a:noFill/>
                      </a:rPr>
                      <a:t> </a:t>
                    </a:r>
                  </a:p>
                </p:txBody>
              </p:sp>
            </mc:Fallback>
          </mc:AlternateContent>
          <p:cxnSp>
            <p:nvCxnSpPr>
              <p:cNvPr id="27" name="Straight Arrow Connector 26">
                <a:extLst>
                  <a:ext uri="{FF2B5EF4-FFF2-40B4-BE49-F238E27FC236}">
                    <a16:creationId xmlns:a16="http://schemas.microsoft.com/office/drawing/2014/main" id="{DC061D30-CD4D-26A2-0FAA-EF93DF583A14}"/>
                  </a:ext>
                </a:extLst>
              </p:cNvPr>
              <p:cNvCxnSpPr>
                <a:cxnSpLocks/>
              </p:cNvCxnSpPr>
              <p:nvPr/>
            </p:nvCxnSpPr>
            <p:spPr>
              <a:xfrm>
                <a:off x="7613087" y="6697807"/>
                <a:ext cx="1288473"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89CBED8-A40C-C1D4-3960-132EDB2E9B61}"/>
                  </a:ext>
                </a:extLst>
              </p:cNvPr>
              <p:cNvSpPr txBox="1"/>
              <p:nvPr/>
            </p:nvSpPr>
            <p:spPr>
              <a:xfrm>
                <a:off x="8004181" y="6660503"/>
                <a:ext cx="405824" cy="440136"/>
              </a:xfrm>
              <a:prstGeom prst="rect">
                <a:avLst/>
              </a:prstGeom>
              <a:noFill/>
            </p:spPr>
            <p:txBody>
              <a:bodyPr wrap="none" rtlCol="0">
                <a:spAutoFit/>
              </a:bodyPr>
              <a:lstStyle/>
              <a:p>
                <a:r>
                  <a:rPr lang="en-IN" dirty="0"/>
                  <a:t>D</a:t>
                </a:r>
              </a:p>
            </p:txBody>
          </p:sp>
        </p:grpSp>
      </p:grpSp>
    </p:spTree>
    <p:extLst>
      <p:ext uri="{BB962C8B-B14F-4D97-AF65-F5344CB8AC3E}">
        <p14:creationId xmlns:p14="http://schemas.microsoft.com/office/powerpoint/2010/main" val="1101115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1A188-193F-5BBB-FEB0-C5181C151BAF}"/>
              </a:ext>
            </a:extLst>
          </p:cNvPr>
          <p:cNvSpPr txBox="1">
            <a:spLocks/>
          </p:cNvSpPr>
          <p:nvPr/>
        </p:nvSpPr>
        <p:spPr>
          <a:xfrm>
            <a:off x="0" y="19050"/>
            <a:ext cx="12053888" cy="733425"/>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dirty="0"/>
              <a:t>Effect of wall inclination</a:t>
            </a:r>
          </a:p>
        </p:txBody>
      </p:sp>
      <p:pic>
        <p:nvPicPr>
          <p:cNvPr id="4" name="Picture 3">
            <a:extLst>
              <a:ext uri="{FF2B5EF4-FFF2-40B4-BE49-F238E27FC236}">
                <a16:creationId xmlns:a16="http://schemas.microsoft.com/office/drawing/2014/main" id="{7DF6ACE2-977B-DEF9-0020-37800859C22B}"/>
              </a:ext>
            </a:extLst>
          </p:cNvPr>
          <p:cNvPicPr>
            <a:picLocks noChangeAspect="1"/>
          </p:cNvPicPr>
          <p:nvPr/>
        </p:nvPicPr>
        <p:blipFill rotWithShape="1">
          <a:blip r:embed="rId2"/>
          <a:srcRect l="4904"/>
          <a:stretch/>
        </p:blipFill>
        <p:spPr>
          <a:xfrm>
            <a:off x="283029" y="4819598"/>
            <a:ext cx="3048000" cy="201935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C04A3BD-9AD7-F2E4-9148-3EDD1B80D3F4}"/>
                  </a:ext>
                </a:extLst>
              </p:cNvPr>
              <p:cNvSpPr txBox="1"/>
              <p:nvPr/>
            </p:nvSpPr>
            <p:spPr>
              <a:xfrm>
                <a:off x="185057" y="1099457"/>
                <a:ext cx="7434943" cy="4027128"/>
              </a:xfrm>
              <a:prstGeom prst="rect">
                <a:avLst/>
              </a:prstGeom>
              <a:noFill/>
            </p:spPr>
            <p:txBody>
              <a:bodyPr wrap="square" rtlCol="0">
                <a:spAutoFit/>
              </a:bodyPr>
              <a:lstStyle/>
              <a:p>
                <a:pPr marL="285750" indent="-285750">
                  <a:buFont typeface="Arial" panose="020B0604020202020204" pitchFamily="34" charset="0"/>
                  <a:buChar char="•"/>
                </a:pPr>
                <a:r>
                  <a:rPr lang="en-IN" dirty="0"/>
                  <a:t>Flow rate also depends on the wall angle </a:t>
                </a:r>
              </a:p>
              <a:p>
                <a:endParaRPr lang="en-IN" dirty="0"/>
              </a:p>
              <a:p>
                <a:pPr/>
                <a14:m>
                  <m:oMathPara xmlns:m="http://schemas.openxmlformats.org/officeDocument/2006/math">
                    <m:oMathParaPr>
                      <m:jc m:val="centerGroup"/>
                    </m:oMathParaPr>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𝑀</m:t>
                          </m:r>
                        </m:e>
                      </m:acc>
                      <m:r>
                        <a:rPr lang="en-IN" b="0" i="1" dirty="0" smtClean="0">
                          <a:latin typeface="Cambria Math" panose="02040503050406030204" pitchFamily="18" charset="0"/>
                        </a:rPr>
                        <m:t>∝</m:t>
                      </m:r>
                      <m:r>
                        <a:rPr lang="en-IN" b="0" i="1" dirty="0" smtClean="0">
                          <a:latin typeface="Cambria Math" panose="02040503050406030204" pitchFamily="18" charset="0"/>
                        </a:rPr>
                        <m:t>𝐹</m:t>
                      </m:r>
                      <m:d>
                        <m:dPr>
                          <m:ctrlPr>
                            <a:rPr lang="en-IN" b="0" i="1" dirty="0" smtClean="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𝜃</m:t>
                              </m:r>
                            </m:e>
                            <m:sub>
                              <m:r>
                                <a:rPr lang="en-IN" b="0" i="1" dirty="0" smtClean="0">
                                  <a:latin typeface="Cambria Math" panose="02040503050406030204" pitchFamily="18" charset="0"/>
                                </a:rPr>
                                <m:t>𝑤</m:t>
                              </m:r>
                            </m:sub>
                          </m:sSub>
                          <m:r>
                            <a:rPr lang="en-IN" b="0" i="1" dirty="0" smtClean="0">
                              <a:latin typeface="Cambria Math" panose="02040503050406030204" pitchFamily="18" charset="0"/>
                            </a:rPr>
                            <m:t>,</m:t>
                          </m:r>
                          <m:r>
                            <a:rPr lang="en-IN" b="0" i="1" dirty="0" smtClean="0">
                              <a:latin typeface="Cambria Math" panose="02040503050406030204" pitchFamily="18" charset="0"/>
                            </a:rPr>
                            <m:t>𝛽</m:t>
                          </m:r>
                        </m:e>
                      </m:d>
                      <m:r>
                        <a:rPr lang="en-IN" b="0" i="1" dirty="0" smtClean="0">
                          <a:latin typeface="Cambria Math" panose="02040503050406030204" pitchFamily="18" charset="0"/>
                        </a:rPr>
                        <m:t>−−−</m:t>
                      </m:r>
                      <m:r>
                        <a:rPr lang="en-IN" b="0" i="1" dirty="0" smtClean="0">
                          <a:latin typeface="Cambria Math" panose="02040503050406030204" pitchFamily="18" charset="0"/>
                        </a:rPr>
                        <m:t>𝑟𝑒𝑓𝑒𝑟</m:t>
                      </m:r>
                      <m:r>
                        <a:rPr lang="en-IN" b="0" i="1" dirty="0" smtClean="0">
                          <a:latin typeface="Cambria Math" panose="02040503050406030204" pitchFamily="18" charset="0"/>
                        </a:rPr>
                        <m:t> </m:t>
                      </m:r>
                      <m:d>
                        <m:dPr>
                          <m:begChr m:val="["/>
                          <m:endChr m:val="]"/>
                          <m:ctrlPr>
                            <a:rPr lang="en-IN" b="0" i="1" dirty="0" smtClean="0">
                              <a:latin typeface="Cambria Math" panose="02040503050406030204" pitchFamily="18" charset="0"/>
                            </a:rPr>
                          </m:ctrlPr>
                        </m:dPr>
                        <m:e>
                          <m:r>
                            <a:rPr lang="en-IN" b="0" i="1" dirty="0" smtClean="0">
                              <a:latin typeface="Cambria Math" panose="02040503050406030204" pitchFamily="18" charset="0"/>
                            </a:rPr>
                            <m:t>9</m:t>
                          </m:r>
                        </m:e>
                      </m:d>
                    </m:oMath>
                  </m:oMathPara>
                </a14:m>
                <a:endParaRPr lang="en-IN" b="0" dirty="0"/>
              </a:p>
              <a:p>
                <a:endParaRPr lang="en-IN" dirty="0"/>
              </a:p>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𝑤h𝑒𝑟𝑒</m:t>
                      </m:r>
                      <m:r>
                        <a:rPr lang="en-IN" b="0" i="1" smtClean="0">
                          <a:latin typeface="Cambria Math" panose="02040503050406030204" pitchFamily="18" charset="0"/>
                        </a:rPr>
                        <m:t>, </m:t>
                      </m:r>
                      <m:r>
                        <a:rPr lang="en-IN" b="0" i="1" smtClean="0">
                          <a:latin typeface="Cambria Math" panose="02040503050406030204" pitchFamily="18" charset="0"/>
                        </a:rPr>
                        <m:t>𝐹</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𝑤</m:t>
                              </m:r>
                            </m:sub>
                          </m:sSub>
                          <m:r>
                            <a:rPr lang="en-IN" b="0" i="1" smtClean="0">
                              <a:latin typeface="Cambria Math" panose="02040503050406030204" pitchFamily="18" charset="0"/>
                            </a:rPr>
                            <m:t>,</m:t>
                          </m:r>
                          <m:r>
                            <a:rPr lang="en-IN" b="0" i="1" smtClean="0">
                              <a:latin typeface="Cambria Math" panose="02040503050406030204" pitchFamily="18" charset="0"/>
                            </a:rPr>
                            <m:t>𝛽</m:t>
                          </m:r>
                        </m:e>
                      </m:d>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tan</m:t>
                                      </m:r>
                                    </m:fNa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𝑤</m:t>
                                          </m:r>
                                        </m:sub>
                                      </m:sSub>
                                    </m:e>
                                  </m:func>
                                </m:num>
                                <m:den>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tan</m:t>
                                      </m:r>
                                    </m:fName>
                                    <m:e>
                                      <m:r>
                                        <a:rPr lang="en-IN" b="0" i="1" smtClean="0">
                                          <a:latin typeface="Cambria Math" panose="02040503050406030204" pitchFamily="18" charset="0"/>
                                        </a:rPr>
                                        <m:t>𝛽</m:t>
                                      </m:r>
                                    </m:e>
                                  </m:func>
                                </m:den>
                              </m:f>
                            </m:e>
                          </m:d>
                        </m:e>
                        <m:sup>
                          <m:r>
                            <a:rPr lang="en-IN" b="0" i="1" smtClean="0">
                              <a:latin typeface="Cambria Math" panose="02040503050406030204" pitchFamily="18" charset="0"/>
                            </a:rPr>
                            <m:t>−0.35</m:t>
                          </m:r>
                        </m:sup>
                      </m:sSup>
                      <m:r>
                        <a:rPr lang="en-IN" b="0" i="1" smtClean="0">
                          <a:latin typeface="Cambria Math" panose="02040503050406030204" pitchFamily="18" charset="0"/>
                        </a:rPr>
                        <m:t>  −−</m:t>
                      </m:r>
                      <m:r>
                        <a:rPr lang="en-IN" b="0" i="1" smtClean="0">
                          <a:latin typeface="Cambria Math" panose="02040503050406030204" pitchFamily="18" charset="0"/>
                        </a:rPr>
                        <m:t>𝑤h𝑒𝑛</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𝑤</m:t>
                          </m:r>
                        </m:sub>
                      </m:sSub>
                      <m:r>
                        <a:rPr lang="en-IN" b="0" i="1" smtClean="0">
                          <a:latin typeface="Cambria Math" panose="02040503050406030204" pitchFamily="18" charset="0"/>
                        </a:rPr>
                        <m:t>≤</m:t>
                      </m:r>
                      <m:r>
                        <a:rPr lang="en-IN" b="0" i="1" smtClean="0">
                          <a:latin typeface="Cambria Math" panose="02040503050406030204" pitchFamily="18" charset="0"/>
                        </a:rPr>
                        <m:t>𝛽</m:t>
                      </m:r>
                    </m:oMath>
                  </m:oMathPara>
                </a14:m>
                <a:endParaRPr lang="en-IN" b="0" dirty="0"/>
              </a:p>
              <a:p>
                <a:r>
                  <a:rPr lang="en-IN" dirty="0"/>
                  <a:t>									                    </a:t>
                </a:r>
                <a14:m>
                  <m:oMath xmlns:m="http://schemas.openxmlformats.org/officeDocument/2006/math">
                    <m:r>
                      <a:rPr lang="en-IN" b="0" i="1" smtClean="0">
                        <a:latin typeface="Cambria Math" panose="02040503050406030204" pitchFamily="18" charset="0"/>
                      </a:rPr>
                      <m:t>≡1 −−−−−−−−−</m:t>
                    </m:r>
                    <m:r>
                      <a:rPr lang="en-IN" b="0" i="1" smtClean="0">
                        <a:latin typeface="Cambria Math" panose="02040503050406030204" pitchFamily="18" charset="0"/>
                      </a:rPr>
                      <m:t>𝑤h𝑒𝑛</m:t>
                    </m:r>
                    <m:r>
                      <a:rPr lang="en-IN" b="0" i="1" smtClean="0">
                        <a:latin typeface="Cambria Math" panose="02040503050406030204" pitchFamily="18" charset="0"/>
                      </a:rPr>
                      <m:t> </m:t>
                    </m:r>
                    <m:r>
                      <a:rPr lang="en-IN" b="0" i="1" smtClean="0">
                        <a:latin typeface="Cambria Math" panose="02040503050406030204" pitchFamily="18" charset="0"/>
                      </a:rPr>
                      <m:t>𝜃</m:t>
                    </m:r>
                    <m:r>
                      <a:rPr lang="en-IN" b="0" i="1" smtClean="0">
                        <a:latin typeface="Cambria Math" panose="02040503050406030204" pitchFamily="18" charset="0"/>
                      </a:rPr>
                      <m:t>&gt;</m:t>
                    </m:r>
                    <m:r>
                      <a:rPr lang="en-IN" b="0" i="1" smtClean="0">
                        <a:latin typeface="Cambria Math" panose="02040503050406030204" pitchFamily="18" charset="0"/>
                      </a:rPr>
                      <m:t>𝛽</m:t>
                    </m:r>
                  </m:oMath>
                </a14:m>
                <a:endParaRPr lang="en-IN" dirty="0"/>
              </a:p>
              <a:p>
                <a:endParaRPr lang="en-IN" dirty="0"/>
              </a:p>
              <a:p>
                <a:pPr/>
                <a14:m>
                  <m:oMathPara xmlns:m="http://schemas.openxmlformats.org/officeDocument/2006/math">
                    <m:oMathParaPr>
                      <m:jc m:val="centerGroup"/>
                    </m:oMathParaPr>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𝑀</m:t>
                          </m:r>
                        </m:e>
                      </m:acc>
                      <m:r>
                        <a:rPr lang="en-IN" b="0" i="1" dirty="0" smtClean="0">
                          <a:latin typeface="Cambria Math" panose="02040503050406030204" pitchFamily="18" charset="0"/>
                        </a:rPr>
                        <m:t>=0.58 </m:t>
                      </m:r>
                      <m:r>
                        <a:rPr lang="en-IN" b="0" i="1" dirty="0" smtClean="0">
                          <a:latin typeface="Cambria Math" panose="02040503050406030204" pitchFamily="18" charset="0"/>
                        </a:rPr>
                        <m:t>𝜌</m:t>
                      </m:r>
                      <m:r>
                        <a:rPr lang="en-IN" b="0" i="1" dirty="0" smtClean="0">
                          <a:latin typeface="Cambria Math" panose="02040503050406030204" pitchFamily="18" charset="0"/>
                        </a:rPr>
                        <m:t> </m:t>
                      </m:r>
                      <m:rad>
                        <m:radPr>
                          <m:degHide m:val="on"/>
                          <m:ctrlPr>
                            <a:rPr lang="en-IN" b="0" i="1" dirty="0" smtClean="0">
                              <a:latin typeface="Cambria Math" panose="02040503050406030204" pitchFamily="18" charset="0"/>
                            </a:rPr>
                          </m:ctrlPr>
                        </m:radPr>
                        <m:deg/>
                        <m:e>
                          <m:r>
                            <a:rPr lang="en-IN" b="0" i="1" dirty="0" smtClean="0">
                              <a:latin typeface="Cambria Math" panose="02040503050406030204" pitchFamily="18" charset="0"/>
                            </a:rPr>
                            <m:t>𝑔</m:t>
                          </m:r>
                        </m:e>
                      </m:rad>
                      <m:r>
                        <a:rPr lang="en-IN" b="0" i="1" dirty="0" smtClean="0">
                          <a:latin typeface="Cambria Math" panose="02040503050406030204" pitchFamily="18" charset="0"/>
                        </a:rPr>
                        <m:t> </m:t>
                      </m:r>
                      <m:sSup>
                        <m:sSupPr>
                          <m:ctrlPr>
                            <a:rPr lang="en-IN" b="0" i="1" dirty="0" smtClean="0">
                              <a:latin typeface="Cambria Math" panose="02040503050406030204" pitchFamily="18" charset="0"/>
                            </a:rPr>
                          </m:ctrlPr>
                        </m:sSupPr>
                        <m:e>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𝐷</m:t>
                              </m:r>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𝑘</m:t>
                                  </m:r>
                                </m:e>
                                <m:sub>
                                  <m:r>
                                    <a:rPr lang="en-IN" b="0" i="1" dirty="0" smtClean="0">
                                      <a:latin typeface="Cambria Math" panose="02040503050406030204" pitchFamily="18" charset="0"/>
                                    </a:rPr>
                                    <m:t>∗</m:t>
                                  </m:r>
                                </m:sub>
                              </m:sSub>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𝑑</m:t>
                                  </m:r>
                                </m:e>
                                <m:sub>
                                  <m:r>
                                    <a:rPr lang="en-IN" b="0" i="1" dirty="0" smtClean="0">
                                      <a:latin typeface="Cambria Math" panose="02040503050406030204" pitchFamily="18" charset="0"/>
                                    </a:rPr>
                                    <m:t>𝑝</m:t>
                                  </m:r>
                                </m:sub>
                              </m:sSub>
                            </m:e>
                          </m:d>
                        </m:e>
                        <m:sup>
                          <m:d>
                            <m:dPr>
                              <m:begChr m:val="{"/>
                              <m:endChr m:val="}"/>
                              <m:ctrlPr>
                                <a:rPr lang="en-IN" b="0" i="1" dirty="0" smtClean="0">
                                  <a:latin typeface="Cambria Math" panose="02040503050406030204" pitchFamily="18" charset="0"/>
                                </a:rPr>
                              </m:ctrlPr>
                            </m:dPr>
                            <m:e>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5</m:t>
                                  </m:r>
                                </m:num>
                                <m:den>
                                  <m:r>
                                    <a:rPr lang="en-IN" b="0" i="1" dirty="0" smtClean="0">
                                      <a:latin typeface="Cambria Math" panose="02040503050406030204" pitchFamily="18" charset="0"/>
                                    </a:rPr>
                                    <m:t>2</m:t>
                                  </m:r>
                                </m:den>
                              </m:f>
                            </m:e>
                          </m:d>
                        </m:sup>
                      </m:sSup>
                      <m:r>
                        <a:rPr lang="en-IN" b="0" i="1" dirty="0" smtClean="0">
                          <a:latin typeface="Cambria Math" panose="02040503050406030204" pitchFamily="18" charset="0"/>
                        </a:rPr>
                        <m:t> </m:t>
                      </m:r>
                      <m:r>
                        <a:rPr lang="en-IN" b="0" i="1" dirty="0" smtClean="0">
                          <a:latin typeface="Cambria Math" panose="02040503050406030204" pitchFamily="18" charset="0"/>
                        </a:rPr>
                        <m:t>𝐹</m:t>
                      </m:r>
                      <m:d>
                        <m:dPr>
                          <m:ctrlPr>
                            <a:rPr lang="en-IN" b="0" i="1" dirty="0" smtClean="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𝜃</m:t>
                              </m:r>
                            </m:e>
                            <m:sub>
                              <m:r>
                                <a:rPr lang="en-IN" b="0" i="1" dirty="0" smtClean="0">
                                  <a:latin typeface="Cambria Math" panose="02040503050406030204" pitchFamily="18" charset="0"/>
                                </a:rPr>
                                <m:t>𝑤</m:t>
                              </m:r>
                            </m:sub>
                          </m:sSub>
                          <m:r>
                            <a:rPr lang="en-IN" b="0" i="1" dirty="0" smtClean="0">
                              <a:latin typeface="Cambria Math" panose="02040503050406030204" pitchFamily="18" charset="0"/>
                            </a:rPr>
                            <m:t>,</m:t>
                          </m:r>
                          <m:r>
                            <a:rPr lang="en-IN" b="0" i="1" dirty="0" smtClean="0">
                              <a:latin typeface="Cambria Math" panose="02040503050406030204" pitchFamily="18" charset="0"/>
                            </a:rPr>
                            <m:t>𝛽</m:t>
                          </m:r>
                        </m:e>
                      </m:d>
                      <m:r>
                        <a:rPr lang="en-IN" b="0" i="1" dirty="0" smtClean="0">
                          <a:latin typeface="Cambria Math" panose="02040503050406030204" pitchFamily="18" charset="0"/>
                        </a:rPr>
                        <m:t>−−−</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1</m:t>
                          </m:r>
                        </m:e>
                      </m:d>
                    </m:oMath>
                  </m:oMathPara>
                </a14:m>
                <a:endParaRPr lang="en-IN" b="0" dirty="0"/>
              </a:p>
              <a:p>
                <a:endParaRPr lang="en-IN" dirty="0"/>
              </a:p>
              <a:p>
                <a:r>
                  <a:rPr lang="en-IN" dirty="0"/>
                  <a:t>This is known as Rose-Tanaka-</a:t>
                </a:r>
                <a:r>
                  <a:rPr lang="en-IN" dirty="0" err="1"/>
                  <a:t>Beverloo</a:t>
                </a:r>
                <a:r>
                  <a:rPr lang="en-IN" dirty="0"/>
                  <a:t>-</a:t>
                </a:r>
                <a:r>
                  <a:rPr lang="en-IN" dirty="0" err="1"/>
                  <a:t>Nedderman</a:t>
                </a:r>
                <a:r>
                  <a:rPr lang="en-IN" dirty="0"/>
                  <a:t> (RTBN) correlation </a:t>
                </a:r>
              </a:p>
              <a:p>
                <a:endParaRPr lang="en-IN" dirty="0"/>
              </a:p>
            </p:txBody>
          </p:sp>
        </mc:Choice>
        <mc:Fallback xmlns="">
          <p:sp>
            <p:nvSpPr>
              <p:cNvPr id="6" name="TextBox 5">
                <a:extLst>
                  <a:ext uri="{FF2B5EF4-FFF2-40B4-BE49-F238E27FC236}">
                    <a16:creationId xmlns:a16="http://schemas.microsoft.com/office/drawing/2014/main" id="{0C04A3BD-9AD7-F2E4-9148-3EDD1B80D3F4}"/>
                  </a:ext>
                </a:extLst>
              </p:cNvPr>
              <p:cNvSpPr txBox="1">
                <a:spLocks noRot="1" noChangeAspect="1" noMove="1" noResize="1" noEditPoints="1" noAdjustHandles="1" noChangeArrowheads="1" noChangeShapeType="1" noTextEdit="1"/>
              </p:cNvSpPr>
              <p:nvPr/>
            </p:nvSpPr>
            <p:spPr>
              <a:xfrm>
                <a:off x="185057" y="1099457"/>
                <a:ext cx="7434943" cy="4027128"/>
              </a:xfrm>
              <a:prstGeom prst="rect">
                <a:avLst/>
              </a:prstGeom>
              <a:blipFill>
                <a:blip r:embed="rId3"/>
                <a:stretch>
                  <a:fillRect l="-656" t="-605"/>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272D12D6-5694-6D47-8FDC-62C65BC4020A}"/>
              </a:ext>
            </a:extLst>
          </p:cNvPr>
          <p:cNvPicPr>
            <a:picLocks noChangeAspect="1"/>
          </p:cNvPicPr>
          <p:nvPr/>
        </p:nvPicPr>
        <p:blipFill rotWithShape="1">
          <a:blip r:embed="rId4"/>
          <a:srcRect l="5889"/>
          <a:stretch/>
        </p:blipFill>
        <p:spPr>
          <a:xfrm>
            <a:off x="7402285" y="0"/>
            <a:ext cx="4463144" cy="477479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998B1B-B856-8DC6-91F1-59414E29209E}"/>
                  </a:ext>
                </a:extLst>
              </p:cNvPr>
              <p:cNvSpPr txBox="1"/>
              <p:nvPr/>
            </p:nvSpPr>
            <p:spPr>
              <a:xfrm>
                <a:off x="7717972" y="4838648"/>
                <a:ext cx="4335916" cy="2031325"/>
              </a:xfrm>
              <a:prstGeom prst="rect">
                <a:avLst/>
              </a:prstGeom>
              <a:noFill/>
            </p:spPr>
            <p:txBody>
              <a:bodyPr wrap="square" rtlCol="0">
                <a:spAutoFit/>
              </a:bodyPr>
              <a:lstStyle/>
              <a:p>
                <a:r>
                  <a:rPr lang="en-IN" dirty="0"/>
                  <a:t>Fig. </a:t>
                </a:r>
                <a:r>
                  <a:rPr lang="en-US" sz="1800" b="0" i="0" dirty="0">
                    <a:solidFill>
                      <a:srgbClr val="000000"/>
                    </a:solidFill>
                    <a:effectLst/>
                    <a:latin typeface="TimesNewRomanPS"/>
                  </a:rPr>
                  <a:t>Variation of the dimensionless mass flow rate with the wall angle</a:t>
                </a:r>
                <a14:m>
                  <m:oMath xmlns:m="http://schemas.openxmlformats.org/officeDocument/2006/math">
                    <m:r>
                      <a:rPr lang="en-IN" sz="1800" b="0" i="0" smtClean="0">
                        <a:solidFill>
                          <a:srgbClr val="000000"/>
                        </a:solidFill>
                        <a:effectLst/>
                        <a:latin typeface="Cambria Math" panose="02040503050406030204" pitchFamily="18" charset="0"/>
                      </a:rPr>
                      <m:t> </m:t>
                    </m:r>
                    <m:sSub>
                      <m:sSubPr>
                        <m:ctrlPr>
                          <a:rPr lang="en-IN" sz="1800" b="0" i="1" smtClean="0">
                            <a:solidFill>
                              <a:srgbClr val="000000"/>
                            </a:solidFill>
                            <a:effectLst/>
                            <a:latin typeface="Cambria Math" panose="02040503050406030204" pitchFamily="18" charset="0"/>
                          </a:rPr>
                        </m:ctrlPr>
                      </m:sSubPr>
                      <m:e>
                        <m:r>
                          <a:rPr lang="en-IN" sz="1800" b="0" i="1" smtClean="0">
                            <a:solidFill>
                              <a:srgbClr val="000000"/>
                            </a:solidFill>
                            <a:effectLst/>
                            <a:latin typeface="Cambria Math" panose="02040503050406030204" pitchFamily="18" charset="0"/>
                          </a:rPr>
                          <m:t>𝜃</m:t>
                        </m:r>
                      </m:e>
                      <m:sub>
                        <m:r>
                          <a:rPr lang="en-IN" sz="1800" b="0" i="1" smtClean="0">
                            <a:solidFill>
                              <a:srgbClr val="000000"/>
                            </a:solidFill>
                            <a:effectLst/>
                            <a:latin typeface="Cambria Math" panose="02040503050406030204" pitchFamily="18" charset="0"/>
                          </a:rPr>
                          <m:t>𝑤</m:t>
                        </m:r>
                      </m:sub>
                    </m:sSub>
                  </m:oMath>
                </a14:m>
                <a:r>
                  <a:rPr lang="en-US" sz="1800" b="0" i="1" dirty="0">
                    <a:solidFill>
                      <a:srgbClr val="000000"/>
                    </a:solidFill>
                    <a:effectLst/>
                    <a:latin typeface="RMTMI"/>
                  </a:rPr>
                  <a:t> [3]</a:t>
                </a:r>
                <a:br>
                  <a:rPr lang="en-US" sz="1800" b="0" i="1" dirty="0">
                    <a:solidFill>
                      <a:srgbClr val="000000"/>
                    </a:solidFill>
                    <a:effectLst/>
                    <a:latin typeface="RMTMI"/>
                  </a:rPr>
                </a:br>
                <a:r>
                  <a:rPr lang="en-US" sz="1800" b="0" i="0" dirty="0">
                    <a:solidFill>
                      <a:srgbClr val="000000"/>
                    </a:solidFill>
                    <a:effectLst/>
                    <a:latin typeface="TimesNewRomanPS"/>
                  </a:rPr>
                  <a:t>of a wedge-shaped hopper. </a:t>
                </a:r>
                <a:endParaRPr lang="en-US" dirty="0">
                  <a:solidFill>
                    <a:srgbClr val="000000"/>
                  </a:solidFill>
                  <a:latin typeface="TimesNewRomanPS"/>
                </a:endParaRPr>
              </a:p>
              <a:p>
                <a:pPr marL="285750" indent="-285750">
                  <a:buFont typeface="Arial" panose="020B0604020202020204" pitchFamily="34" charset="0"/>
                  <a:buChar char="•"/>
                </a:pPr>
                <a:r>
                  <a:rPr lang="en-US" dirty="0">
                    <a:solidFill>
                      <a:srgbClr val="000000"/>
                    </a:solidFill>
                    <a:latin typeface="TimesNewRomanPS"/>
                  </a:rPr>
                  <a:t>--- line for RTBN </a:t>
                </a:r>
                <a:r>
                  <a:rPr lang="en-US" dirty="0" err="1">
                    <a:solidFill>
                      <a:srgbClr val="000000"/>
                    </a:solidFill>
                    <a:latin typeface="TimesNewRomanPS"/>
                  </a:rPr>
                  <a:t>correletaion</a:t>
                </a:r>
                <a:endParaRPr lang="en-US" dirty="0">
                  <a:solidFill>
                    <a:srgbClr val="000000"/>
                  </a:solidFill>
                  <a:latin typeface="TimesNewRomanPS"/>
                </a:endParaRPr>
              </a:p>
              <a:p>
                <a:pPr marL="285750" indent="-285750">
                  <a:buFont typeface="Arial" panose="020B0604020202020204" pitchFamily="34" charset="0"/>
                  <a:buChar char="•"/>
                </a:pPr>
                <a14:m>
                  <m:oMath xmlns:m="http://schemas.openxmlformats.org/officeDocument/2006/math">
                    <m:r>
                      <m:rPr>
                        <m:sty m:val="p"/>
                      </m:rPr>
                      <a:rPr lang="en-IN" b="0" i="0" smtClean="0">
                        <a:latin typeface="Cambria Math" panose="02040503050406030204" pitchFamily="18" charset="0"/>
                      </a:rPr>
                      <m:t>Δ</m:t>
                    </m:r>
                  </m:oMath>
                </a14:m>
                <a:r>
                  <a:rPr lang="en-US" dirty="0"/>
                  <a:t>  for glass beads and aluminum walls</a:t>
                </a:r>
              </a:p>
              <a:p>
                <a:pPr marL="285750" indent="-285750">
                  <a:buFont typeface="Arial" panose="020B0604020202020204" pitchFamily="34" charset="0"/>
                  <a:buChar char="•"/>
                </a:pPr>
                <a:r>
                  <a:rPr lang="en-US" dirty="0"/>
                  <a:t>0 , X for glass beads and rough </a:t>
                </a:r>
                <a:r>
                  <a:rPr lang="en-US" dirty="0" err="1"/>
                  <a:t>aluminium</a:t>
                </a:r>
                <a:r>
                  <a:rPr lang="en-US" dirty="0"/>
                  <a:t> walls</a:t>
                </a:r>
              </a:p>
            </p:txBody>
          </p:sp>
        </mc:Choice>
        <mc:Fallback xmlns="">
          <p:sp>
            <p:nvSpPr>
              <p:cNvPr id="9" name="TextBox 8">
                <a:extLst>
                  <a:ext uri="{FF2B5EF4-FFF2-40B4-BE49-F238E27FC236}">
                    <a16:creationId xmlns:a16="http://schemas.microsoft.com/office/drawing/2014/main" id="{67998B1B-B856-8DC6-91F1-59414E29209E}"/>
                  </a:ext>
                </a:extLst>
              </p:cNvPr>
              <p:cNvSpPr txBox="1">
                <a:spLocks noRot="1" noChangeAspect="1" noMove="1" noResize="1" noEditPoints="1" noAdjustHandles="1" noChangeArrowheads="1" noChangeShapeType="1" noTextEdit="1"/>
              </p:cNvSpPr>
              <p:nvPr/>
            </p:nvSpPr>
            <p:spPr>
              <a:xfrm>
                <a:off x="7717972" y="4838648"/>
                <a:ext cx="4335916" cy="2031325"/>
              </a:xfrm>
              <a:prstGeom prst="rect">
                <a:avLst/>
              </a:prstGeom>
              <a:blipFill>
                <a:blip r:embed="rId5"/>
                <a:stretch>
                  <a:fillRect l="-1125" t="-2102" b="-420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11F403-E940-2BF3-F434-3FC52359D73E}"/>
                  </a:ext>
                </a:extLst>
              </p:cNvPr>
              <p:cNvSpPr txBox="1"/>
              <p:nvPr/>
            </p:nvSpPr>
            <p:spPr>
              <a:xfrm>
                <a:off x="3548744" y="6192619"/>
                <a:ext cx="2917371" cy="646331"/>
              </a:xfrm>
              <a:prstGeom prst="rect">
                <a:avLst/>
              </a:prstGeom>
              <a:noFill/>
            </p:spPr>
            <p:txBody>
              <a:bodyPr wrap="square" rtlCol="0">
                <a:spAutoFit/>
              </a:bodyPr>
              <a:lstStyle/>
              <a:p>
                <a:r>
                  <a:rPr lang="en-IN" dirty="0"/>
                  <a:t>Fig. flat bottom hopper depicting </a:t>
                </a:r>
                <a14:m>
                  <m:oMath xmlns:m="http://schemas.openxmlformats.org/officeDocument/2006/math">
                    <m:r>
                      <a:rPr lang="en-IN" b="0" i="1" smtClean="0">
                        <a:latin typeface="Cambria Math" panose="02040503050406030204" pitchFamily="18" charset="0"/>
                      </a:rPr>
                      <m:t>𝛽</m:t>
                    </m:r>
                  </m:oMath>
                </a14:m>
                <a:r>
                  <a:rPr lang="en-IN" dirty="0"/>
                  <a:t>. [3]</a:t>
                </a:r>
              </a:p>
            </p:txBody>
          </p:sp>
        </mc:Choice>
        <mc:Fallback xmlns="">
          <p:sp>
            <p:nvSpPr>
              <p:cNvPr id="10" name="TextBox 9">
                <a:extLst>
                  <a:ext uri="{FF2B5EF4-FFF2-40B4-BE49-F238E27FC236}">
                    <a16:creationId xmlns:a16="http://schemas.microsoft.com/office/drawing/2014/main" id="{0311F403-E940-2BF3-F434-3FC52359D73E}"/>
                  </a:ext>
                </a:extLst>
              </p:cNvPr>
              <p:cNvSpPr txBox="1">
                <a:spLocks noRot="1" noChangeAspect="1" noMove="1" noResize="1" noEditPoints="1" noAdjustHandles="1" noChangeArrowheads="1" noChangeShapeType="1" noTextEdit="1"/>
              </p:cNvSpPr>
              <p:nvPr/>
            </p:nvSpPr>
            <p:spPr>
              <a:xfrm>
                <a:off x="3548744" y="6192619"/>
                <a:ext cx="2917371" cy="646331"/>
              </a:xfrm>
              <a:prstGeom prst="rect">
                <a:avLst/>
              </a:prstGeom>
              <a:blipFill>
                <a:blip r:embed="rId6"/>
                <a:stretch>
                  <a:fillRect l="-1670" t="-4717" b="-15094"/>
                </a:stretch>
              </a:blipFill>
            </p:spPr>
            <p:txBody>
              <a:bodyPr/>
              <a:lstStyle/>
              <a:p>
                <a:r>
                  <a:rPr lang="en-IN">
                    <a:noFill/>
                  </a:rPr>
                  <a:t> </a:t>
                </a:r>
              </a:p>
            </p:txBody>
          </p:sp>
        </mc:Fallback>
      </mc:AlternateContent>
    </p:spTree>
    <p:extLst>
      <p:ext uri="{BB962C8B-B14F-4D97-AF65-F5344CB8AC3E}">
        <p14:creationId xmlns:p14="http://schemas.microsoft.com/office/powerpoint/2010/main" val="2293171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ED1D5B7-D656-827B-4F02-6B346AF6F495}"/>
                  </a:ext>
                </a:extLst>
              </p:cNvPr>
              <p:cNvSpPr>
                <a:spLocks noGrp="1"/>
              </p:cNvSpPr>
              <p:nvPr>
                <p:ph idx="1"/>
              </p:nvPr>
            </p:nvSpPr>
            <p:spPr>
              <a:xfrm>
                <a:off x="322117" y="1023257"/>
                <a:ext cx="11608625" cy="5491843"/>
              </a:xfrm>
            </p:spPr>
            <p:txBody>
              <a:bodyPr>
                <a:normAutofit lnSpcReduction="10000"/>
              </a:bodyPr>
              <a:lstStyle/>
              <a:p>
                <a:r>
                  <a:rPr lang="en-US" i="0" dirty="0">
                    <a:effectLst/>
                    <a:latin typeface="Söhne"/>
                  </a:rPr>
                  <a:t>New velocity scal</a:t>
                </a:r>
                <a:r>
                  <a:rPr lang="en-US" dirty="0">
                    <a:latin typeface="Söhne"/>
                  </a:rPr>
                  <a:t>e based on hydraulic diameter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h</m:t>
                        </m:r>
                      </m:sub>
                    </m:sSub>
                    <m:r>
                      <a:rPr lang="en-IN" b="0" i="1" smtClean="0">
                        <a:latin typeface="Cambria Math" panose="02040503050406030204" pitchFamily="18" charset="0"/>
                      </a:rPr>
                      <m:t>≡4 </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𝑃</m:t>
                    </m:r>
                  </m:oMath>
                </a14:m>
                <a:r>
                  <a:rPr lang="en-US" i="0" dirty="0">
                    <a:effectLst/>
                    <a:latin typeface="Söhne"/>
                  </a:rPr>
                  <a:t>, where A is slot area and P is its perimeter.</a:t>
                </a:r>
              </a:p>
              <a:p>
                <a:r>
                  <a:rPr lang="en-US" i="0" dirty="0">
                    <a:effectLst/>
                    <a:latin typeface="Söhne"/>
                  </a:rPr>
                  <a:t>Incorporating the said empty zon</a:t>
                </a:r>
                <a:r>
                  <a:rPr lang="en-US" dirty="0">
                    <a:latin typeface="Söhne"/>
                  </a:rPr>
                  <a:t>e in to the hydraulic diameter </a:t>
                </a:r>
              </a:p>
              <a:p>
                <a:pPr marL="0" indent="0" algn="ctr">
                  <a:buNone/>
                </a:pP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h</m:t>
                        </m:r>
                        <m:r>
                          <a:rPr lang="en-IN" b="0" i="1" smtClean="0">
                            <a:latin typeface="Cambria Math" panose="02040503050406030204" pitchFamily="18" charset="0"/>
                          </a:rPr>
                          <m:t>∗</m:t>
                        </m:r>
                      </m:sub>
                    </m:sSub>
                    <m:r>
                      <a:rPr lang="en-IN" b="0" i="1" smtClean="0">
                        <a:latin typeface="Cambria Math" panose="02040503050406030204" pitchFamily="18" charset="0"/>
                      </a:rPr>
                      <m:t>=4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m:t>
                        </m:r>
                      </m:sub>
                    </m:sSub>
                  </m:oMath>
                </a14:m>
                <a:r>
                  <a:rPr lang="en-US" dirty="0">
                    <a:latin typeface="Söhne"/>
                  </a:rPr>
                  <a:t> -----(1)</a:t>
                </a:r>
              </a:p>
              <a:p>
                <a:pPr marL="0" indent="0">
                  <a:buNone/>
                </a:pPr>
                <a:r>
                  <a:rPr lang="en-IN" dirty="0"/>
                  <a:t>   </a:t>
                </a:r>
                <a:r>
                  <a:rPr lang="en-IN" sz="2400" dirty="0"/>
                  <a:t>** </a:t>
                </a:r>
                <a14:m>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𝐷</m:t>
                        </m:r>
                      </m:e>
                      <m:sub>
                        <m:r>
                          <a:rPr lang="en-IN" sz="2400" b="0" i="1" smtClean="0">
                            <a:latin typeface="Cambria Math" panose="02040503050406030204" pitchFamily="18" charset="0"/>
                          </a:rPr>
                          <m:t>h</m:t>
                        </m:r>
                        <m:r>
                          <a:rPr lang="en-IN" sz="2400" b="0" i="1" smtClean="0">
                            <a:latin typeface="Cambria Math" panose="02040503050406030204" pitchFamily="18" charset="0"/>
                          </a:rPr>
                          <m:t>∗</m:t>
                        </m:r>
                      </m:sub>
                    </m:sSub>
                    <m:r>
                      <a:rPr lang="en-IN" sz="2400" b="0" i="1" smtClean="0">
                        <a:latin typeface="Cambria Math" panose="02040503050406030204" pitchFamily="18" charset="0"/>
                      </a:rPr>
                      <m:t> </m:t>
                    </m:r>
                  </m:oMath>
                </a14:m>
                <a:r>
                  <a:rPr lang="en-US" sz="2400" dirty="0">
                    <a:latin typeface="Söhne"/>
                  </a:rPr>
                  <a:t>reduces to </a:t>
                </a:r>
                <a14:m>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𝐷</m:t>
                        </m:r>
                      </m:e>
                      <m:sub>
                        <m:r>
                          <a:rPr lang="en-IN" sz="2400" b="0" i="1" smtClean="0">
                            <a:latin typeface="Cambria Math" panose="02040503050406030204" pitchFamily="18" charset="0"/>
                          </a:rPr>
                          <m:t>∗</m:t>
                        </m:r>
                      </m:sub>
                    </m:sSub>
                    <m:r>
                      <a:rPr lang="en-IN" sz="2400" b="0" i="1" smtClean="0">
                        <a:latin typeface="Cambria Math" panose="02040503050406030204" pitchFamily="18" charset="0"/>
                      </a:rPr>
                      <m:t>=</m:t>
                    </m:r>
                    <m:r>
                      <a:rPr lang="en-IN" sz="2400" b="0" i="1" smtClean="0">
                        <a:latin typeface="Cambria Math" panose="02040503050406030204" pitchFamily="18" charset="0"/>
                      </a:rPr>
                      <m:t>𝐷</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𝑘</m:t>
                        </m:r>
                      </m:e>
                      <m:sub>
                        <m:r>
                          <a:rPr lang="en-IN" sz="2400" b="0" i="1" smtClean="0">
                            <a:latin typeface="Cambria Math" panose="02040503050406030204" pitchFamily="18" charset="0"/>
                          </a:rPr>
                          <m:t>∗</m:t>
                        </m:r>
                      </m:sub>
                    </m:sSub>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𝑑</m:t>
                        </m:r>
                      </m:e>
                      <m:sub>
                        <m:r>
                          <a:rPr lang="en-IN" sz="2400" b="0" i="1" smtClean="0">
                            <a:latin typeface="Cambria Math" panose="02040503050406030204" pitchFamily="18" charset="0"/>
                          </a:rPr>
                          <m:t>𝑝</m:t>
                        </m:r>
                      </m:sub>
                    </m:sSub>
                  </m:oMath>
                </a14:m>
                <a:r>
                  <a:rPr lang="en-US" sz="2400" dirty="0">
                    <a:latin typeface="Söhne"/>
                  </a:rPr>
                  <a:t> for circular orifice.</a:t>
                </a:r>
              </a:p>
              <a:p>
                <a:pPr marL="0" indent="0">
                  <a:buNone/>
                </a:pPr>
                <a:endParaRPr lang="en-US" sz="2400" dirty="0">
                  <a:latin typeface="Söhne"/>
                </a:endParaRPr>
              </a:p>
              <a:p>
                <a:r>
                  <a:rPr lang="en-US" dirty="0">
                    <a:latin typeface="Söhne"/>
                  </a:rPr>
                  <a:t>Thus, RTBN can be modified for rectangular orifice as below [9]</a:t>
                </a:r>
              </a:p>
              <a:p>
                <a:pPr marL="0" indent="0">
                  <a:buNone/>
                </a:pPr>
                <a:endParaRPr lang="en-US" dirty="0">
                  <a:latin typeface="Söhne"/>
                </a:endParaRPr>
              </a:p>
              <a:p>
                <a:pPr marL="0" indent="0">
                  <a:buNone/>
                </a:pPr>
                <a14:m>
                  <m:oMathPara xmlns:m="http://schemas.openxmlformats.org/officeDocument/2006/math">
                    <m:oMathParaPr>
                      <m:jc m:val="center"/>
                    </m:oMathParaPr>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𝑀</m:t>
                          </m:r>
                        </m:e>
                      </m:acc>
                      <m:r>
                        <a:rPr lang="en-IN" b="0" i="1" smtClean="0">
                          <a:latin typeface="Cambria Math" panose="02040503050406030204" pitchFamily="18" charset="0"/>
                        </a:rPr>
                        <m:t>=0.58 </m:t>
                      </m:r>
                      <m:r>
                        <a:rPr lang="en-IN" b="0" i="1" smtClean="0">
                          <a:latin typeface="Cambria Math" panose="02040503050406030204" pitchFamily="18" charset="0"/>
                        </a:rPr>
                        <m:t>𝜌</m:t>
                      </m:r>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𝐴</m:t>
                          </m:r>
                        </m:e>
                        <m:sub>
                          <m:r>
                            <a:rPr lang="en-IN" b="0" i="1" smtClean="0">
                              <a:latin typeface="Cambria Math" panose="02040503050406030204" pitchFamily="18" charset="0"/>
                            </a:rPr>
                            <m:t>∗</m:t>
                          </m:r>
                        </m:sub>
                      </m:sSub>
                      <m:r>
                        <a:rPr lang="en-IN" b="0" i="1" smtClean="0">
                          <a:latin typeface="Cambria Math" panose="02040503050406030204" pitchFamily="18" charset="0"/>
                        </a:rPr>
                        <m:t> </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𝑔</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𝐷</m:t>
                              </m:r>
                            </m:e>
                            <m:sub>
                              <m:r>
                                <a:rPr lang="en-IN" b="0" i="1" smtClean="0">
                                  <a:latin typeface="Cambria Math" panose="02040503050406030204" pitchFamily="18" charset="0"/>
                                </a:rPr>
                                <m:t>h</m:t>
                              </m:r>
                              <m:r>
                                <a:rPr lang="en-IN" b="0" i="1" smtClean="0">
                                  <a:latin typeface="Cambria Math" panose="02040503050406030204" pitchFamily="18" charset="0"/>
                                </a:rPr>
                                <m:t>∗</m:t>
                              </m:r>
                            </m:sub>
                          </m:sSub>
                        </m:e>
                      </m:rad>
                      <m:r>
                        <a:rPr lang="en-IN" b="0" i="1" smtClean="0">
                          <a:latin typeface="Cambria Math" panose="02040503050406030204" pitchFamily="18" charset="0"/>
                        </a:rPr>
                        <m:t> </m:t>
                      </m:r>
                      <m:r>
                        <a:rPr lang="en-IN" b="0" i="1" smtClean="0">
                          <a:latin typeface="Cambria Math" panose="02040503050406030204" pitchFamily="18" charset="0"/>
                        </a:rPr>
                        <m:t>𝐹</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𝜃</m:t>
                          </m:r>
                        </m:e>
                        <m:sub>
                          <m:r>
                            <a:rPr lang="en-IN" b="0" i="1" smtClean="0">
                              <a:latin typeface="Cambria Math" panose="02040503050406030204" pitchFamily="18" charset="0"/>
                            </a:rPr>
                            <m:t>𝑤</m:t>
                          </m:r>
                        </m:sub>
                      </m:sSub>
                      <m:r>
                        <a:rPr lang="en-IN" b="0" i="1" smtClean="0">
                          <a:latin typeface="Cambria Math" panose="02040503050406030204" pitchFamily="18" charset="0"/>
                        </a:rPr>
                        <m:t>,</m:t>
                      </m:r>
                      <m:r>
                        <a:rPr lang="en-IN" b="0" i="1" smtClean="0">
                          <a:latin typeface="Cambria Math" panose="02040503050406030204" pitchFamily="18" charset="0"/>
                        </a:rPr>
                        <m:t>𝛽</m:t>
                      </m:r>
                      <m:r>
                        <a:rPr lang="en-IN" b="0" i="1" smtClean="0">
                          <a:latin typeface="Cambria Math" panose="02040503050406030204" pitchFamily="18" charset="0"/>
                        </a:rPr>
                        <m:t>)</m:t>
                      </m:r>
                    </m:oMath>
                  </m:oMathPara>
                </a14:m>
                <a:endParaRPr lang="en-US" dirty="0">
                  <a:latin typeface="Söhne"/>
                </a:endParaRPr>
              </a:p>
              <a:p>
                <a:pPr marL="0" indent="0">
                  <a:buNone/>
                </a:pPr>
                <a:endParaRPr lang="en-US" dirty="0">
                  <a:latin typeface="Söhne"/>
                </a:endParaRPr>
              </a:p>
              <a:p>
                <a:pPr marL="0" indent="0">
                  <a:buNone/>
                </a:pPr>
                <a14:m>
                  <m:oMathPara xmlns:m="http://schemas.openxmlformats.org/officeDocument/2006/math">
                    <m:oMathParaPr>
                      <m:jc m:val="center"/>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𝐷</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𝑀</m:t>
                              </m:r>
                            </m:e>
                          </m:acc>
                        </m:num>
                        <m:den>
                          <m:r>
                            <a:rPr lang="en-IN" b="0" i="1" smtClean="0">
                              <a:latin typeface="Cambria Math" panose="02040503050406030204" pitchFamily="18" charset="0"/>
                            </a:rPr>
                            <m:t>𝜌</m:t>
                          </m:r>
                          <m:r>
                            <a:rPr lang="en-IN" b="0" i="1" smtClean="0">
                              <a:latin typeface="Cambria Math" panose="02040503050406030204" pitchFamily="18" charset="0"/>
                            </a:rPr>
                            <m:t> </m:t>
                          </m:r>
                          <m:r>
                            <a:rPr lang="en-IN" b="0" i="1" smtClean="0">
                              <a:latin typeface="Cambria Math" panose="02040503050406030204" pitchFamily="18" charset="0"/>
                            </a:rPr>
                            <m:t>𝐴</m:t>
                          </m:r>
                          <m:r>
                            <a:rPr lang="en-IN" b="0" i="1" smtClean="0">
                              <a:latin typeface="Cambria Math" panose="02040503050406030204" pitchFamily="18" charset="0"/>
                            </a:rPr>
                            <m:t> </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𝑔𝐷</m:t>
                              </m:r>
                            </m:e>
                          </m:rad>
                        </m:den>
                      </m:f>
                      <m:r>
                        <a:rPr lang="en-IN" b="0" i="1" smtClean="0">
                          <a:latin typeface="Cambria Math" panose="02040503050406030204" pitchFamily="18" charset="0"/>
                        </a:rPr>
                        <m:t>−−</m:t>
                      </m:r>
                      <m:r>
                        <a:rPr lang="en-IN" b="0" i="1" smtClean="0">
                          <a:latin typeface="Cambria Math" panose="02040503050406030204" pitchFamily="18" charset="0"/>
                        </a:rPr>
                        <m:t>𝑑𝑖𝑚𝑒𝑛𝑠𝑖𝑜𝑛</m:t>
                      </m:r>
                      <m:r>
                        <a:rPr lang="en-IN" b="0" i="1" smtClean="0">
                          <a:latin typeface="Cambria Math" panose="02040503050406030204" pitchFamily="18" charset="0"/>
                        </a:rPr>
                        <m:t> </m:t>
                      </m:r>
                      <m:r>
                        <a:rPr lang="en-IN" b="0" i="1" smtClean="0">
                          <a:latin typeface="Cambria Math" panose="02040503050406030204" pitchFamily="18" charset="0"/>
                        </a:rPr>
                        <m:t>𝑙𝑒𝑠𝑠</m:t>
                      </m:r>
                      <m:r>
                        <a:rPr lang="en-IN" b="0" i="1" smtClean="0">
                          <a:latin typeface="Cambria Math" panose="02040503050406030204" pitchFamily="18" charset="0"/>
                        </a:rPr>
                        <m:t> </m:t>
                      </m:r>
                      <m:r>
                        <a:rPr lang="en-IN" b="0" i="1" smtClean="0">
                          <a:latin typeface="Cambria Math" panose="02040503050406030204" pitchFamily="18" charset="0"/>
                        </a:rPr>
                        <m:t>𝑓𝑙𝑜𝑤</m:t>
                      </m:r>
                      <m:r>
                        <a:rPr lang="en-IN" b="0" i="1" smtClean="0">
                          <a:latin typeface="Cambria Math" panose="02040503050406030204" pitchFamily="18" charset="0"/>
                        </a:rPr>
                        <m:t> </m:t>
                      </m:r>
                      <m:r>
                        <a:rPr lang="en-IN" b="0" i="1" smtClean="0">
                          <a:latin typeface="Cambria Math" panose="02040503050406030204" pitchFamily="18" charset="0"/>
                        </a:rPr>
                        <m:t>𝑟𝑎𝑡𝑒</m:t>
                      </m:r>
                    </m:oMath>
                  </m:oMathPara>
                </a14:m>
                <a:endParaRPr lang="en-US" dirty="0">
                  <a:latin typeface="Söhne"/>
                </a:endParaRPr>
              </a:p>
            </p:txBody>
          </p:sp>
        </mc:Choice>
        <mc:Fallback xmlns="">
          <p:sp>
            <p:nvSpPr>
              <p:cNvPr id="5" name="Content Placeholder 4">
                <a:extLst>
                  <a:ext uri="{FF2B5EF4-FFF2-40B4-BE49-F238E27FC236}">
                    <a16:creationId xmlns:a16="http://schemas.microsoft.com/office/drawing/2014/main" id="{3ED1D5B7-D656-827B-4F02-6B346AF6F495}"/>
                  </a:ext>
                </a:extLst>
              </p:cNvPr>
              <p:cNvSpPr>
                <a:spLocks noGrp="1" noRot="1" noChangeAspect="1" noMove="1" noResize="1" noEditPoints="1" noAdjustHandles="1" noChangeArrowheads="1" noChangeShapeType="1" noTextEdit="1"/>
              </p:cNvSpPr>
              <p:nvPr>
                <p:ph idx="1"/>
              </p:nvPr>
            </p:nvSpPr>
            <p:spPr>
              <a:xfrm>
                <a:off x="322117" y="1023257"/>
                <a:ext cx="11608625" cy="5491843"/>
              </a:xfrm>
              <a:blipFill>
                <a:blip r:embed="rId3"/>
                <a:stretch>
                  <a:fillRect l="-945" t="-2553"/>
                </a:stretch>
              </a:blipFill>
            </p:spPr>
            <p:txBody>
              <a:bodyPr/>
              <a:lstStyle/>
              <a:p>
                <a:r>
                  <a:rPr lang="en-IN">
                    <a:noFill/>
                  </a:rPr>
                  <a:t> </a:t>
                </a:r>
              </a:p>
            </p:txBody>
          </p:sp>
        </mc:Fallback>
      </mc:AlternateContent>
      <p:sp>
        <p:nvSpPr>
          <p:cNvPr id="8" name="Title 1">
            <a:extLst>
              <a:ext uri="{FF2B5EF4-FFF2-40B4-BE49-F238E27FC236}">
                <a16:creationId xmlns:a16="http://schemas.microsoft.com/office/drawing/2014/main" id="{63686491-FF51-D173-F7A0-B8B4C4813F63}"/>
              </a:ext>
            </a:extLst>
          </p:cNvPr>
          <p:cNvSpPr txBox="1">
            <a:spLocks/>
          </p:cNvSpPr>
          <p:nvPr/>
        </p:nvSpPr>
        <p:spPr>
          <a:xfrm>
            <a:off x="0" y="19050"/>
            <a:ext cx="12053888" cy="73342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buNone/>
            </a:pPr>
            <a:r>
              <a:rPr lang="en-US" sz="3600" i="0" dirty="0">
                <a:effectLst/>
                <a:latin typeface="Söhne"/>
              </a:rPr>
              <a:t>Mass flow rate for Rectangular Orifice:</a:t>
            </a:r>
          </a:p>
        </p:txBody>
      </p:sp>
    </p:spTree>
    <p:extLst>
      <p:ext uri="{BB962C8B-B14F-4D97-AF65-F5344CB8AC3E}">
        <p14:creationId xmlns:p14="http://schemas.microsoft.com/office/powerpoint/2010/main" val="1667623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2136</TotalTime>
  <Words>4209</Words>
  <Application>Microsoft Office PowerPoint</Application>
  <PresentationFormat>Widescreen</PresentationFormat>
  <Paragraphs>315</Paragraphs>
  <Slides>28</Slides>
  <Notes>13</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Aptos</vt:lpstr>
      <vt:lpstr>Aptos Display</vt:lpstr>
      <vt:lpstr>Arial</vt:lpstr>
      <vt:lpstr>Cambria Math</vt:lpstr>
      <vt:lpstr>RMTMI</vt:lpstr>
      <vt:lpstr>Söhne</vt:lpstr>
      <vt:lpstr>TimesNewRomanPS</vt:lpstr>
      <vt:lpstr>Office Theme</vt:lpstr>
      <vt:lpstr>Designing a hopper flow experiment for granular chains</vt:lpstr>
      <vt:lpstr>Aspects</vt:lpstr>
      <vt:lpstr>Motivation</vt:lpstr>
      <vt:lpstr>Types of hoppers</vt:lpstr>
      <vt:lpstr>Types of steady flows</vt:lpstr>
      <vt:lpstr>Flow problems</vt:lpstr>
      <vt:lpstr>Previous studies</vt:lpstr>
      <vt:lpstr>PowerPoint Presentation</vt:lpstr>
      <vt:lpstr>PowerPoint Presentation</vt:lpstr>
      <vt:lpstr>Design:</vt:lpstr>
      <vt:lpstr>Survey of hopper flow experiment on elongated particles</vt:lpstr>
      <vt:lpstr>Hopper flows of mixtures of spherical and rod-like particles via the multisphere method [11] (DEM study)</vt:lpstr>
      <vt:lpstr>Flow characteristics and discharge rate of ellipsoidal particles in a flat bottom hopper [13] (expt. and DEM study)</vt:lpstr>
      <vt:lpstr> Hopper discharge of elongated particles of varying aspect ratio:  Experiments and DEM simulations [14] (Expt and DEM study)</vt:lpstr>
      <vt:lpstr> Elongated grains in a hopper [15] (Expt. study)</vt:lpstr>
      <vt:lpstr>Effect of lognormal particle size distributions of non-spherical particles on hopper discharge characteristics – Ya Zhao, Jia Wei Chew [12] (DEM study)</vt:lpstr>
      <vt:lpstr> Soft particles facilitate flow of rigid particles in a 2D hopper [16] (Expt.and DEM study)</vt:lpstr>
      <vt:lpstr>What does it mean for chains</vt:lpstr>
      <vt:lpstr>Initial Design: </vt:lpstr>
      <vt:lpstr>Initial Design: </vt:lpstr>
      <vt:lpstr>Actuator and Weight DAQ system</vt:lpstr>
      <vt:lpstr>Expense Estimate:</vt:lpstr>
      <vt:lpstr>Circuit Diagrams:</vt:lpstr>
      <vt:lpstr>Setup build progress: </vt:lpstr>
      <vt:lpstr>Scale build progress: </vt:lpstr>
      <vt:lpstr>App build progress: </vt:lpstr>
      <vt:lpstr>PowerPoint Presentation</vt:lpstr>
      <vt:lpstr>Vocabulary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a hopper flow experiment for granular chains</dc:title>
  <dc:creator>SARATE PALASH SUNIL</dc:creator>
  <cp:lastModifiedBy>SARATE PALASH SUNIL</cp:lastModifiedBy>
  <cp:revision>1</cp:revision>
  <dcterms:created xsi:type="dcterms:W3CDTF">2024-05-01T11:03:09Z</dcterms:created>
  <dcterms:modified xsi:type="dcterms:W3CDTF">2024-06-14T09:22:34Z</dcterms:modified>
</cp:coreProperties>
</file>